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829" r:id="rId3"/>
    <p:sldId id="822" r:id="rId4"/>
    <p:sldId id="831" r:id="rId5"/>
    <p:sldId id="821" r:id="rId6"/>
    <p:sldId id="755" r:id="rId7"/>
    <p:sldId id="756" r:id="rId8"/>
    <p:sldId id="740" r:id="rId9"/>
    <p:sldId id="259" r:id="rId10"/>
    <p:sldId id="835" r:id="rId11"/>
    <p:sldId id="836" r:id="rId12"/>
    <p:sldId id="837" r:id="rId13"/>
    <p:sldId id="838" r:id="rId14"/>
    <p:sldId id="839" r:id="rId15"/>
    <p:sldId id="257" r:id="rId16"/>
    <p:sldId id="278" r:id="rId17"/>
    <p:sldId id="833" r:id="rId18"/>
    <p:sldId id="293" r:id="rId19"/>
    <p:sldId id="311" r:id="rId20"/>
    <p:sldId id="294" r:id="rId21"/>
    <p:sldId id="312" r:id="rId22"/>
    <p:sldId id="318" r:id="rId23"/>
    <p:sldId id="834" r:id="rId24"/>
    <p:sldId id="832" r:id="rId25"/>
    <p:sldId id="287" r:id="rId26"/>
    <p:sldId id="288" r:id="rId27"/>
    <p:sldId id="279" r:id="rId28"/>
    <p:sldId id="280" r:id="rId29"/>
    <p:sldId id="281" r:id="rId30"/>
    <p:sldId id="282" r:id="rId31"/>
    <p:sldId id="284" r:id="rId32"/>
    <p:sldId id="283" r:id="rId33"/>
    <p:sldId id="307" r:id="rId34"/>
    <p:sldId id="301" r:id="rId35"/>
    <p:sldId id="303" r:id="rId36"/>
    <p:sldId id="304" r:id="rId37"/>
    <p:sldId id="75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735B31-CEAF-4391-AA16-2B65AA7CE121}">
          <p14:sldIdLst>
            <p14:sldId id="256"/>
            <p14:sldId id="829"/>
            <p14:sldId id="822"/>
            <p14:sldId id="831"/>
            <p14:sldId id="821"/>
            <p14:sldId id="755"/>
            <p14:sldId id="756"/>
            <p14:sldId id="740"/>
            <p14:sldId id="259"/>
            <p14:sldId id="835"/>
            <p14:sldId id="836"/>
            <p14:sldId id="837"/>
            <p14:sldId id="838"/>
            <p14:sldId id="839"/>
            <p14:sldId id="257"/>
            <p14:sldId id="278"/>
            <p14:sldId id="833"/>
            <p14:sldId id="293"/>
            <p14:sldId id="311"/>
            <p14:sldId id="294"/>
            <p14:sldId id="312"/>
            <p14:sldId id="318"/>
            <p14:sldId id="834"/>
            <p14:sldId id="832"/>
          </p14:sldIdLst>
        </p14:section>
        <p14:section name="suppl" id="{FAE4BFA5-2A07-4D43-B9D4-5AECA4F40F75}">
          <p14:sldIdLst>
            <p14:sldId id="287"/>
            <p14:sldId id="288"/>
            <p14:sldId id="279"/>
            <p14:sldId id="280"/>
            <p14:sldId id="281"/>
            <p14:sldId id="282"/>
            <p14:sldId id="284"/>
            <p14:sldId id="283"/>
            <p14:sldId id="307"/>
            <p14:sldId id="301"/>
            <p14:sldId id="303"/>
            <p14:sldId id="304"/>
            <p14:sldId id="7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E5F118-ADB2-4283-8A75-170C06F8BEBC}" v="221" dt="2022-07-22T14:15:17.6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90342" autoAdjust="0"/>
  </p:normalViewPr>
  <p:slideViewPr>
    <p:cSldViewPr snapToGrid="0">
      <p:cViewPr varScale="1">
        <p:scale>
          <a:sx n="103" d="100"/>
          <a:sy n="103" d="100"/>
        </p:scale>
        <p:origin x="28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e, Zongliang" userId="9a9e9b4b-4b80-4578-93bf-ac9eecee8efa" providerId="ADAL" clId="{5DE5F118-ADB2-4283-8A75-170C06F8BEBC}"/>
    <pc:docChg chg="undo custSel addSld delSld modSld sldOrd addSection modSection">
      <pc:chgData name="Yue, Zongliang" userId="9a9e9b4b-4b80-4578-93bf-ac9eecee8efa" providerId="ADAL" clId="{5DE5F118-ADB2-4283-8A75-170C06F8BEBC}" dt="2022-07-22T17:10:00.534" v="2980" actId="1036"/>
      <pc:docMkLst>
        <pc:docMk/>
      </pc:docMkLst>
      <pc:sldChg chg="addSp modSp mod">
        <pc:chgData name="Yue, Zongliang" userId="9a9e9b4b-4b80-4578-93bf-ac9eecee8efa" providerId="ADAL" clId="{5DE5F118-ADB2-4283-8A75-170C06F8BEBC}" dt="2022-07-22T17:08:23.824" v="2975" actId="27636"/>
        <pc:sldMkLst>
          <pc:docMk/>
          <pc:sldMk cId="109857222" sldId="256"/>
        </pc:sldMkLst>
        <pc:spChg chg="mod">
          <ac:chgData name="Yue, Zongliang" userId="9a9e9b4b-4b80-4578-93bf-ac9eecee8efa" providerId="ADAL" clId="{5DE5F118-ADB2-4283-8A75-170C06F8BEBC}" dt="2022-07-19T21:10:51.146" v="10" actId="20577"/>
          <ac:spMkLst>
            <pc:docMk/>
            <pc:sldMk cId="109857222" sldId="256"/>
            <ac:spMk id="2" creationId="{00000000-0000-0000-0000-000000000000}"/>
          </ac:spMkLst>
        </pc:spChg>
        <pc:spChg chg="mod">
          <ac:chgData name="Yue, Zongliang" userId="9a9e9b4b-4b80-4578-93bf-ac9eecee8efa" providerId="ADAL" clId="{5DE5F118-ADB2-4283-8A75-170C06F8BEBC}" dt="2022-07-22T17:08:23.824" v="2975" actId="27636"/>
          <ac:spMkLst>
            <pc:docMk/>
            <pc:sldMk cId="109857222" sldId="256"/>
            <ac:spMk id="3" creationId="{00000000-0000-0000-0000-000000000000}"/>
          </ac:spMkLst>
        </pc:spChg>
        <pc:picChg chg="add mod">
          <ac:chgData name="Yue, Zongliang" userId="9a9e9b4b-4b80-4578-93bf-ac9eecee8efa" providerId="ADAL" clId="{5DE5F118-ADB2-4283-8A75-170C06F8BEBC}" dt="2022-07-21T21:22:32.512" v="2483" actId="1076"/>
          <ac:picMkLst>
            <pc:docMk/>
            <pc:sldMk cId="109857222" sldId="256"/>
            <ac:picMk id="5" creationId="{A30E15E2-A338-4929-BD57-2666B37CE3A1}"/>
          </ac:picMkLst>
        </pc:picChg>
        <pc:picChg chg="add mod">
          <ac:chgData name="Yue, Zongliang" userId="9a9e9b4b-4b80-4578-93bf-ac9eecee8efa" providerId="ADAL" clId="{5DE5F118-ADB2-4283-8A75-170C06F8BEBC}" dt="2022-07-21T21:22:34.912" v="2484" actId="1076"/>
          <ac:picMkLst>
            <pc:docMk/>
            <pc:sldMk cId="109857222" sldId="256"/>
            <ac:picMk id="7" creationId="{1E076B5F-68A1-411D-9A6B-DAAE42CF8FA9}"/>
          </ac:picMkLst>
        </pc:picChg>
      </pc:sldChg>
      <pc:sldChg chg="addSp delSp modSp new mod modNotesTx">
        <pc:chgData name="Yue, Zongliang" userId="9a9e9b4b-4b80-4578-93bf-ac9eecee8efa" providerId="ADAL" clId="{5DE5F118-ADB2-4283-8A75-170C06F8BEBC}" dt="2022-07-21T20:52:24.753" v="1764" actId="478"/>
        <pc:sldMkLst>
          <pc:docMk/>
          <pc:sldMk cId="73046163" sldId="257"/>
        </pc:sldMkLst>
        <pc:spChg chg="mod">
          <ac:chgData name="Yue, Zongliang" userId="9a9e9b4b-4b80-4578-93bf-ac9eecee8efa" providerId="ADAL" clId="{5DE5F118-ADB2-4283-8A75-170C06F8BEBC}" dt="2022-07-21T20:09:01.368" v="1324" actId="2711"/>
          <ac:spMkLst>
            <pc:docMk/>
            <pc:sldMk cId="73046163" sldId="257"/>
            <ac:spMk id="2" creationId="{AB2240D0-D64E-467F-A675-83ADBA43D6E1}"/>
          </ac:spMkLst>
        </pc:spChg>
        <pc:spChg chg="mod">
          <ac:chgData name="Yue, Zongliang" userId="9a9e9b4b-4b80-4578-93bf-ac9eecee8efa" providerId="ADAL" clId="{5DE5F118-ADB2-4283-8A75-170C06F8BEBC}" dt="2022-07-21T20:14:36.260" v="1428" actId="1076"/>
          <ac:spMkLst>
            <pc:docMk/>
            <pc:sldMk cId="73046163" sldId="257"/>
            <ac:spMk id="3" creationId="{3E403B13-844A-4DE2-B297-F8DF3970410F}"/>
          </ac:spMkLst>
        </pc:spChg>
        <pc:spChg chg="add del mod">
          <ac:chgData name="Yue, Zongliang" userId="9a9e9b4b-4b80-4578-93bf-ac9eecee8efa" providerId="ADAL" clId="{5DE5F118-ADB2-4283-8A75-170C06F8BEBC}" dt="2022-07-20T03:10:07.198" v="40"/>
          <ac:spMkLst>
            <pc:docMk/>
            <pc:sldMk cId="73046163" sldId="257"/>
            <ac:spMk id="4" creationId="{40937A8B-7C0F-45AA-AAB9-AABC8A10EFD7}"/>
          </ac:spMkLst>
        </pc:spChg>
        <pc:spChg chg="mod">
          <ac:chgData name="Yue, Zongliang" userId="9a9e9b4b-4b80-4578-93bf-ac9eecee8efa" providerId="ADAL" clId="{5DE5F118-ADB2-4283-8A75-170C06F8BEBC}" dt="2022-07-20T03:10:15.658" v="41"/>
          <ac:spMkLst>
            <pc:docMk/>
            <pc:sldMk cId="73046163" sldId="257"/>
            <ac:spMk id="6" creationId="{68A10A34-BC8E-48E0-B66D-768ECB61787B}"/>
          </ac:spMkLst>
        </pc:spChg>
        <pc:spChg chg="mod">
          <ac:chgData name="Yue, Zongliang" userId="9a9e9b4b-4b80-4578-93bf-ac9eecee8efa" providerId="ADAL" clId="{5DE5F118-ADB2-4283-8A75-170C06F8BEBC}" dt="2022-07-20T03:10:15.658" v="41"/>
          <ac:spMkLst>
            <pc:docMk/>
            <pc:sldMk cId="73046163" sldId="257"/>
            <ac:spMk id="7" creationId="{FD18E5AC-DEF9-4F2D-B4A7-91DA1471D40A}"/>
          </ac:spMkLst>
        </pc:spChg>
        <pc:spChg chg="mod">
          <ac:chgData name="Yue, Zongliang" userId="9a9e9b4b-4b80-4578-93bf-ac9eecee8efa" providerId="ADAL" clId="{5DE5F118-ADB2-4283-8A75-170C06F8BEBC}" dt="2022-07-20T03:10:15.658" v="41"/>
          <ac:spMkLst>
            <pc:docMk/>
            <pc:sldMk cId="73046163" sldId="257"/>
            <ac:spMk id="8" creationId="{25AC0F4F-4DDD-4729-8629-5769A9272266}"/>
          </ac:spMkLst>
        </pc:spChg>
        <pc:spChg chg="mod">
          <ac:chgData name="Yue, Zongliang" userId="9a9e9b4b-4b80-4578-93bf-ac9eecee8efa" providerId="ADAL" clId="{5DE5F118-ADB2-4283-8A75-170C06F8BEBC}" dt="2022-07-20T03:10:15.658" v="41"/>
          <ac:spMkLst>
            <pc:docMk/>
            <pc:sldMk cId="73046163" sldId="257"/>
            <ac:spMk id="9" creationId="{4511656F-3F21-42FA-9BA3-15CD4CB6EC33}"/>
          </ac:spMkLst>
        </pc:spChg>
        <pc:spChg chg="mod">
          <ac:chgData name="Yue, Zongliang" userId="9a9e9b4b-4b80-4578-93bf-ac9eecee8efa" providerId="ADAL" clId="{5DE5F118-ADB2-4283-8A75-170C06F8BEBC}" dt="2022-07-20T03:10:15.658" v="41"/>
          <ac:spMkLst>
            <pc:docMk/>
            <pc:sldMk cId="73046163" sldId="257"/>
            <ac:spMk id="10" creationId="{73A2876D-FBCA-4142-B4B1-F4B36CF84146}"/>
          </ac:spMkLst>
        </pc:spChg>
        <pc:spChg chg="mod">
          <ac:chgData name="Yue, Zongliang" userId="9a9e9b4b-4b80-4578-93bf-ac9eecee8efa" providerId="ADAL" clId="{5DE5F118-ADB2-4283-8A75-170C06F8BEBC}" dt="2022-07-20T03:10:15.658" v="41"/>
          <ac:spMkLst>
            <pc:docMk/>
            <pc:sldMk cId="73046163" sldId="257"/>
            <ac:spMk id="11" creationId="{C70C16C6-56C5-4E28-A151-DE1544AE249A}"/>
          </ac:spMkLst>
        </pc:spChg>
        <pc:spChg chg="mod">
          <ac:chgData name="Yue, Zongliang" userId="9a9e9b4b-4b80-4578-93bf-ac9eecee8efa" providerId="ADAL" clId="{5DE5F118-ADB2-4283-8A75-170C06F8BEBC}" dt="2022-07-20T03:10:15.658" v="41"/>
          <ac:spMkLst>
            <pc:docMk/>
            <pc:sldMk cId="73046163" sldId="257"/>
            <ac:spMk id="12" creationId="{7E208D8A-ABD3-42DA-868F-FFB39453B59C}"/>
          </ac:spMkLst>
        </pc:spChg>
        <pc:spChg chg="mod">
          <ac:chgData name="Yue, Zongliang" userId="9a9e9b4b-4b80-4578-93bf-ac9eecee8efa" providerId="ADAL" clId="{5DE5F118-ADB2-4283-8A75-170C06F8BEBC}" dt="2022-07-20T03:10:15.658" v="41"/>
          <ac:spMkLst>
            <pc:docMk/>
            <pc:sldMk cId="73046163" sldId="257"/>
            <ac:spMk id="13" creationId="{052CBBFD-3299-4FC8-8CF6-4AF998FA6B26}"/>
          </ac:spMkLst>
        </pc:spChg>
        <pc:spChg chg="mod">
          <ac:chgData name="Yue, Zongliang" userId="9a9e9b4b-4b80-4578-93bf-ac9eecee8efa" providerId="ADAL" clId="{5DE5F118-ADB2-4283-8A75-170C06F8BEBC}" dt="2022-07-20T03:10:15.658" v="41"/>
          <ac:spMkLst>
            <pc:docMk/>
            <pc:sldMk cId="73046163" sldId="257"/>
            <ac:spMk id="14" creationId="{7E0190C1-38F1-4C00-A5B1-985E851F0394}"/>
          </ac:spMkLst>
        </pc:spChg>
        <pc:spChg chg="mod">
          <ac:chgData name="Yue, Zongliang" userId="9a9e9b4b-4b80-4578-93bf-ac9eecee8efa" providerId="ADAL" clId="{5DE5F118-ADB2-4283-8A75-170C06F8BEBC}" dt="2022-07-20T03:10:15.658" v="41"/>
          <ac:spMkLst>
            <pc:docMk/>
            <pc:sldMk cId="73046163" sldId="257"/>
            <ac:spMk id="15" creationId="{4EC24DA2-10C5-416C-951E-6E6982B91E14}"/>
          </ac:spMkLst>
        </pc:spChg>
        <pc:spChg chg="mod">
          <ac:chgData name="Yue, Zongliang" userId="9a9e9b4b-4b80-4578-93bf-ac9eecee8efa" providerId="ADAL" clId="{5DE5F118-ADB2-4283-8A75-170C06F8BEBC}" dt="2022-07-20T03:10:15.658" v="41"/>
          <ac:spMkLst>
            <pc:docMk/>
            <pc:sldMk cId="73046163" sldId="257"/>
            <ac:spMk id="16" creationId="{9A9C2AFE-31A0-49D1-88BA-612F39F46402}"/>
          </ac:spMkLst>
        </pc:spChg>
        <pc:spChg chg="mod">
          <ac:chgData name="Yue, Zongliang" userId="9a9e9b4b-4b80-4578-93bf-ac9eecee8efa" providerId="ADAL" clId="{5DE5F118-ADB2-4283-8A75-170C06F8BEBC}" dt="2022-07-20T03:10:15.658" v="41"/>
          <ac:spMkLst>
            <pc:docMk/>
            <pc:sldMk cId="73046163" sldId="257"/>
            <ac:spMk id="17" creationId="{2A78B6F3-9405-470E-9C4D-93DEDDFE2933}"/>
          </ac:spMkLst>
        </pc:spChg>
        <pc:spChg chg="mod">
          <ac:chgData name="Yue, Zongliang" userId="9a9e9b4b-4b80-4578-93bf-ac9eecee8efa" providerId="ADAL" clId="{5DE5F118-ADB2-4283-8A75-170C06F8BEBC}" dt="2022-07-20T03:10:15.658" v="41"/>
          <ac:spMkLst>
            <pc:docMk/>
            <pc:sldMk cId="73046163" sldId="257"/>
            <ac:spMk id="18" creationId="{C531B197-A667-4666-BD5C-93AF623CCAF6}"/>
          </ac:spMkLst>
        </pc:spChg>
        <pc:spChg chg="mod">
          <ac:chgData name="Yue, Zongliang" userId="9a9e9b4b-4b80-4578-93bf-ac9eecee8efa" providerId="ADAL" clId="{5DE5F118-ADB2-4283-8A75-170C06F8BEBC}" dt="2022-07-20T03:10:15.658" v="41"/>
          <ac:spMkLst>
            <pc:docMk/>
            <pc:sldMk cId="73046163" sldId="257"/>
            <ac:spMk id="19" creationId="{F16EFD69-0366-487E-967A-D2BD992C9715}"/>
          </ac:spMkLst>
        </pc:spChg>
        <pc:spChg chg="mod">
          <ac:chgData name="Yue, Zongliang" userId="9a9e9b4b-4b80-4578-93bf-ac9eecee8efa" providerId="ADAL" clId="{5DE5F118-ADB2-4283-8A75-170C06F8BEBC}" dt="2022-07-20T03:10:15.658" v="41"/>
          <ac:spMkLst>
            <pc:docMk/>
            <pc:sldMk cId="73046163" sldId="257"/>
            <ac:spMk id="20" creationId="{55A95D10-E403-4C09-85C2-E0018CBC9430}"/>
          </ac:spMkLst>
        </pc:spChg>
        <pc:spChg chg="mod">
          <ac:chgData name="Yue, Zongliang" userId="9a9e9b4b-4b80-4578-93bf-ac9eecee8efa" providerId="ADAL" clId="{5DE5F118-ADB2-4283-8A75-170C06F8BEBC}" dt="2022-07-20T03:10:15.658" v="41"/>
          <ac:spMkLst>
            <pc:docMk/>
            <pc:sldMk cId="73046163" sldId="257"/>
            <ac:spMk id="21" creationId="{B34649CD-D561-4061-84F9-840E64D137FC}"/>
          </ac:spMkLst>
        </pc:spChg>
        <pc:spChg chg="mod">
          <ac:chgData name="Yue, Zongliang" userId="9a9e9b4b-4b80-4578-93bf-ac9eecee8efa" providerId="ADAL" clId="{5DE5F118-ADB2-4283-8A75-170C06F8BEBC}" dt="2022-07-20T03:10:15.658" v="41"/>
          <ac:spMkLst>
            <pc:docMk/>
            <pc:sldMk cId="73046163" sldId="257"/>
            <ac:spMk id="22" creationId="{D361DA06-601A-4A8A-9BB2-643BE03D24F5}"/>
          </ac:spMkLst>
        </pc:spChg>
        <pc:spChg chg="mod">
          <ac:chgData name="Yue, Zongliang" userId="9a9e9b4b-4b80-4578-93bf-ac9eecee8efa" providerId="ADAL" clId="{5DE5F118-ADB2-4283-8A75-170C06F8BEBC}" dt="2022-07-20T03:10:15.658" v="41"/>
          <ac:spMkLst>
            <pc:docMk/>
            <pc:sldMk cId="73046163" sldId="257"/>
            <ac:spMk id="23" creationId="{DD42ABBC-9DAD-4070-B6B9-6AF1ACBE58A1}"/>
          </ac:spMkLst>
        </pc:spChg>
        <pc:spChg chg="mod">
          <ac:chgData name="Yue, Zongliang" userId="9a9e9b4b-4b80-4578-93bf-ac9eecee8efa" providerId="ADAL" clId="{5DE5F118-ADB2-4283-8A75-170C06F8BEBC}" dt="2022-07-20T03:10:15.658" v="41"/>
          <ac:spMkLst>
            <pc:docMk/>
            <pc:sldMk cId="73046163" sldId="257"/>
            <ac:spMk id="24" creationId="{E248EE3D-1EAA-4360-963A-DD8DAC729834}"/>
          </ac:spMkLst>
        </pc:spChg>
        <pc:spChg chg="mod">
          <ac:chgData name="Yue, Zongliang" userId="9a9e9b4b-4b80-4578-93bf-ac9eecee8efa" providerId="ADAL" clId="{5DE5F118-ADB2-4283-8A75-170C06F8BEBC}" dt="2022-07-20T03:10:15.658" v="41"/>
          <ac:spMkLst>
            <pc:docMk/>
            <pc:sldMk cId="73046163" sldId="257"/>
            <ac:spMk id="25" creationId="{920A3D3F-6DDA-4240-AAAA-34C9A408D404}"/>
          </ac:spMkLst>
        </pc:spChg>
        <pc:spChg chg="mod">
          <ac:chgData name="Yue, Zongliang" userId="9a9e9b4b-4b80-4578-93bf-ac9eecee8efa" providerId="ADAL" clId="{5DE5F118-ADB2-4283-8A75-170C06F8BEBC}" dt="2022-07-20T03:10:15.658" v="41"/>
          <ac:spMkLst>
            <pc:docMk/>
            <pc:sldMk cId="73046163" sldId="257"/>
            <ac:spMk id="26" creationId="{A79C25A0-05B9-4819-984B-883A8D2269AD}"/>
          </ac:spMkLst>
        </pc:spChg>
        <pc:spChg chg="mod">
          <ac:chgData name="Yue, Zongliang" userId="9a9e9b4b-4b80-4578-93bf-ac9eecee8efa" providerId="ADAL" clId="{5DE5F118-ADB2-4283-8A75-170C06F8BEBC}" dt="2022-07-20T03:10:15.658" v="41"/>
          <ac:spMkLst>
            <pc:docMk/>
            <pc:sldMk cId="73046163" sldId="257"/>
            <ac:spMk id="27" creationId="{8A1DC26E-B9F3-4C60-926E-F8E0D1442C57}"/>
          </ac:spMkLst>
        </pc:spChg>
        <pc:spChg chg="mod">
          <ac:chgData name="Yue, Zongliang" userId="9a9e9b4b-4b80-4578-93bf-ac9eecee8efa" providerId="ADAL" clId="{5DE5F118-ADB2-4283-8A75-170C06F8BEBC}" dt="2022-07-20T03:10:15.658" v="41"/>
          <ac:spMkLst>
            <pc:docMk/>
            <pc:sldMk cId="73046163" sldId="257"/>
            <ac:spMk id="28" creationId="{ADD3259E-D211-4D63-B4FB-27F64E523ECE}"/>
          </ac:spMkLst>
        </pc:spChg>
        <pc:spChg chg="mod">
          <ac:chgData name="Yue, Zongliang" userId="9a9e9b4b-4b80-4578-93bf-ac9eecee8efa" providerId="ADAL" clId="{5DE5F118-ADB2-4283-8A75-170C06F8BEBC}" dt="2022-07-20T03:10:15.658" v="41"/>
          <ac:spMkLst>
            <pc:docMk/>
            <pc:sldMk cId="73046163" sldId="257"/>
            <ac:spMk id="29" creationId="{5D3CF463-148B-45EC-BFAD-3BCF7DE26016}"/>
          </ac:spMkLst>
        </pc:spChg>
        <pc:spChg chg="mod">
          <ac:chgData name="Yue, Zongliang" userId="9a9e9b4b-4b80-4578-93bf-ac9eecee8efa" providerId="ADAL" clId="{5DE5F118-ADB2-4283-8A75-170C06F8BEBC}" dt="2022-07-20T03:10:15.658" v="41"/>
          <ac:spMkLst>
            <pc:docMk/>
            <pc:sldMk cId="73046163" sldId="257"/>
            <ac:spMk id="30" creationId="{9B8C7BA7-DCDE-4979-A6AA-4053385E526B}"/>
          </ac:spMkLst>
        </pc:spChg>
        <pc:spChg chg="mod">
          <ac:chgData name="Yue, Zongliang" userId="9a9e9b4b-4b80-4578-93bf-ac9eecee8efa" providerId="ADAL" clId="{5DE5F118-ADB2-4283-8A75-170C06F8BEBC}" dt="2022-07-20T03:10:15.658" v="41"/>
          <ac:spMkLst>
            <pc:docMk/>
            <pc:sldMk cId="73046163" sldId="257"/>
            <ac:spMk id="31" creationId="{DFDCDAEC-3029-4854-93E6-97AFC5BDC1B9}"/>
          </ac:spMkLst>
        </pc:spChg>
        <pc:spChg chg="add del mod">
          <ac:chgData name="Yue, Zongliang" userId="9a9e9b4b-4b80-4578-93bf-ac9eecee8efa" providerId="ADAL" clId="{5DE5F118-ADB2-4283-8A75-170C06F8BEBC}" dt="2022-07-21T20:14:39.832" v="1429" actId="478"/>
          <ac:spMkLst>
            <pc:docMk/>
            <pc:sldMk cId="73046163" sldId="257"/>
            <ac:spMk id="32" creationId="{FC9E925D-3F7D-42BB-81A5-8766E094CD18}"/>
          </ac:spMkLst>
        </pc:spChg>
        <pc:spChg chg="add mod">
          <ac:chgData name="Yue, Zongliang" userId="9a9e9b4b-4b80-4578-93bf-ac9eecee8efa" providerId="ADAL" clId="{5DE5F118-ADB2-4283-8A75-170C06F8BEBC}" dt="2022-07-21T20:52:23.555" v="1763" actId="14100"/>
          <ac:spMkLst>
            <pc:docMk/>
            <pc:sldMk cId="73046163" sldId="257"/>
            <ac:spMk id="33" creationId="{B144F249-1F97-4935-A85A-0802007E5C9A}"/>
          </ac:spMkLst>
        </pc:spChg>
        <pc:grpChg chg="add del mod">
          <ac:chgData name="Yue, Zongliang" userId="9a9e9b4b-4b80-4578-93bf-ac9eecee8efa" providerId="ADAL" clId="{5DE5F118-ADB2-4283-8A75-170C06F8BEBC}" dt="2022-07-21T20:14:39.832" v="1429" actId="478"/>
          <ac:grpSpMkLst>
            <pc:docMk/>
            <pc:sldMk cId="73046163" sldId="257"/>
            <ac:grpSpMk id="5" creationId="{5FCC62AF-CBFA-4E04-B162-F3B67DC83F28}"/>
          </ac:grpSpMkLst>
        </pc:grpChg>
        <pc:picChg chg="add del mod">
          <ac:chgData name="Yue, Zongliang" userId="9a9e9b4b-4b80-4578-93bf-ac9eecee8efa" providerId="ADAL" clId="{5DE5F118-ADB2-4283-8A75-170C06F8BEBC}" dt="2022-07-21T20:45:21.543" v="1694" actId="478"/>
          <ac:picMkLst>
            <pc:docMk/>
            <pc:sldMk cId="73046163" sldId="257"/>
            <ac:picMk id="34" creationId="{6B7D9AA5-8BC8-4612-9A29-3A5F297BA01D}"/>
          </ac:picMkLst>
        </pc:picChg>
        <pc:picChg chg="add del mod">
          <ac:chgData name="Yue, Zongliang" userId="9a9e9b4b-4b80-4578-93bf-ac9eecee8efa" providerId="ADAL" clId="{5DE5F118-ADB2-4283-8A75-170C06F8BEBC}" dt="2022-07-21T20:52:24.753" v="1764" actId="478"/>
          <ac:picMkLst>
            <pc:docMk/>
            <pc:sldMk cId="73046163" sldId="257"/>
            <ac:picMk id="35" creationId="{CF1D4D30-B12D-4946-961D-F5E4A8470CD4}"/>
          </ac:picMkLst>
        </pc:picChg>
      </pc:sldChg>
      <pc:sldChg chg="addSp delSp modSp new add del mod ord">
        <pc:chgData name="Yue, Zongliang" userId="9a9e9b4b-4b80-4578-93bf-ac9eecee8efa" providerId="ADAL" clId="{5DE5F118-ADB2-4283-8A75-170C06F8BEBC}" dt="2022-07-21T17:16:33.003" v="671" actId="47"/>
        <pc:sldMkLst>
          <pc:docMk/>
          <pc:sldMk cId="1735209966" sldId="258"/>
        </pc:sldMkLst>
        <pc:spChg chg="mod">
          <ac:chgData name="Yue, Zongliang" userId="9a9e9b4b-4b80-4578-93bf-ac9eecee8efa" providerId="ADAL" clId="{5DE5F118-ADB2-4283-8A75-170C06F8BEBC}" dt="2022-07-21T16:58:49.102" v="455" actId="20577"/>
          <ac:spMkLst>
            <pc:docMk/>
            <pc:sldMk cId="1735209966" sldId="258"/>
            <ac:spMk id="2" creationId="{592DAE3F-A5EA-4A74-93D2-2A1154E4041E}"/>
          </ac:spMkLst>
        </pc:spChg>
        <pc:spChg chg="mod">
          <ac:chgData name="Yue, Zongliang" userId="9a9e9b4b-4b80-4578-93bf-ac9eecee8efa" providerId="ADAL" clId="{5DE5F118-ADB2-4283-8A75-170C06F8BEBC}" dt="2022-07-21T17:00:42.294" v="463" actId="14100"/>
          <ac:spMkLst>
            <pc:docMk/>
            <pc:sldMk cId="1735209966" sldId="258"/>
            <ac:spMk id="3" creationId="{4575CECC-6C69-4A8C-AA2C-B920E7C13D70}"/>
          </ac:spMkLst>
        </pc:spChg>
        <pc:spChg chg="add del mod">
          <ac:chgData name="Yue, Zongliang" userId="9a9e9b4b-4b80-4578-93bf-ac9eecee8efa" providerId="ADAL" clId="{5DE5F118-ADB2-4283-8A75-170C06F8BEBC}" dt="2022-07-21T17:13:39.050" v="620" actId="21"/>
          <ac:spMkLst>
            <pc:docMk/>
            <pc:sldMk cId="1735209966" sldId="258"/>
            <ac:spMk id="4" creationId="{98787EC6-E9F2-4BA2-B30B-4C902C2E2A89}"/>
          </ac:spMkLst>
        </pc:spChg>
        <pc:spChg chg="mod">
          <ac:chgData name="Yue, Zongliang" userId="9a9e9b4b-4b80-4578-93bf-ac9eecee8efa" providerId="ADAL" clId="{5DE5F118-ADB2-4283-8A75-170C06F8BEBC}" dt="2022-07-21T17:13:07.488" v="611" actId="1076"/>
          <ac:spMkLst>
            <pc:docMk/>
            <pc:sldMk cId="1735209966" sldId="258"/>
            <ac:spMk id="7" creationId="{BF5B5715-0D8B-4CD9-B660-C7982370FCDC}"/>
          </ac:spMkLst>
        </pc:spChg>
        <pc:spChg chg="add del mod">
          <ac:chgData name="Yue, Zongliang" userId="9a9e9b4b-4b80-4578-93bf-ac9eecee8efa" providerId="ADAL" clId="{5DE5F118-ADB2-4283-8A75-170C06F8BEBC}" dt="2022-07-21T17:00:34.201" v="460" actId="478"/>
          <ac:spMkLst>
            <pc:docMk/>
            <pc:sldMk cId="1735209966" sldId="258"/>
            <ac:spMk id="8" creationId="{D1A209AB-2C53-4EAB-AA10-F7065CC659C4}"/>
          </ac:spMkLst>
        </pc:spChg>
        <pc:spChg chg="add del mod">
          <ac:chgData name="Yue, Zongliang" userId="9a9e9b4b-4b80-4578-93bf-ac9eecee8efa" providerId="ADAL" clId="{5DE5F118-ADB2-4283-8A75-170C06F8BEBC}" dt="2022-07-21T17:15:58.850" v="627" actId="21"/>
          <ac:spMkLst>
            <pc:docMk/>
            <pc:sldMk cId="1735209966" sldId="258"/>
            <ac:spMk id="9" creationId="{2E2CFEA7-432A-44DC-8131-904DA0EC7CCD}"/>
          </ac:spMkLst>
        </pc:spChg>
        <pc:spChg chg="add del mod">
          <ac:chgData name="Yue, Zongliang" userId="9a9e9b4b-4b80-4578-93bf-ac9eecee8efa" providerId="ADAL" clId="{5DE5F118-ADB2-4283-8A75-170C06F8BEBC}" dt="2022-07-21T17:15:58.850" v="627" actId="21"/>
          <ac:spMkLst>
            <pc:docMk/>
            <pc:sldMk cId="1735209966" sldId="258"/>
            <ac:spMk id="10" creationId="{D6CB0D92-984D-4FC7-A8E9-FD81B744A624}"/>
          </ac:spMkLst>
        </pc:spChg>
        <pc:spChg chg="add del mod">
          <ac:chgData name="Yue, Zongliang" userId="9a9e9b4b-4b80-4578-93bf-ac9eecee8efa" providerId="ADAL" clId="{5DE5F118-ADB2-4283-8A75-170C06F8BEBC}" dt="2022-07-21T17:15:58.850" v="627" actId="21"/>
          <ac:spMkLst>
            <pc:docMk/>
            <pc:sldMk cId="1735209966" sldId="258"/>
            <ac:spMk id="11" creationId="{10FDE894-305F-4C2A-BA43-422FD4DEE2CA}"/>
          </ac:spMkLst>
        </pc:spChg>
        <pc:spChg chg="add del mod">
          <ac:chgData name="Yue, Zongliang" userId="9a9e9b4b-4b80-4578-93bf-ac9eecee8efa" providerId="ADAL" clId="{5DE5F118-ADB2-4283-8A75-170C06F8BEBC}" dt="2022-07-21T17:15:58.850" v="627" actId="21"/>
          <ac:spMkLst>
            <pc:docMk/>
            <pc:sldMk cId="1735209966" sldId="258"/>
            <ac:spMk id="18" creationId="{FAC14578-C638-4B5D-985A-5F806F4F857B}"/>
          </ac:spMkLst>
        </pc:spChg>
        <pc:spChg chg="add del mod">
          <ac:chgData name="Yue, Zongliang" userId="9a9e9b4b-4b80-4578-93bf-ac9eecee8efa" providerId="ADAL" clId="{5DE5F118-ADB2-4283-8A75-170C06F8BEBC}" dt="2022-07-21T17:06:28.077" v="557" actId="478"/>
          <ac:spMkLst>
            <pc:docMk/>
            <pc:sldMk cId="1735209966" sldId="258"/>
            <ac:spMk id="20" creationId="{7AE13F6C-F17D-4045-A045-C03FDBCEF439}"/>
          </ac:spMkLst>
        </pc:spChg>
        <pc:spChg chg="add del mod">
          <ac:chgData name="Yue, Zongliang" userId="9a9e9b4b-4b80-4578-93bf-ac9eecee8efa" providerId="ADAL" clId="{5DE5F118-ADB2-4283-8A75-170C06F8BEBC}" dt="2022-07-21T17:15:58.850" v="627" actId="21"/>
          <ac:spMkLst>
            <pc:docMk/>
            <pc:sldMk cId="1735209966" sldId="258"/>
            <ac:spMk id="21" creationId="{15360526-44D2-4A86-9A61-B9E6EA56988E}"/>
          </ac:spMkLst>
        </pc:spChg>
        <pc:grpChg chg="add del mod">
          <ac:chgData name="Yue, Zongliang" userId="9a9e9b4b-4b80-4578-93bf-ac9eecee8efa" providerId="ADAL" clId="{5DE5F118-ADB2-4283-8A75-170C06F8BEBC}" dt="2022-07-21T17:15:58.850" v="627" actId="21"/>
          <ac:grpSpMkLst>
            <pc:docMk/>
            <pc:sldMk cId="1735209966" sldId="258"/>
            <ac:grpSpMk id="5" creationId="{FAFA93BD-B7D5-4A39-BD10-9CD6CB8C4AD3}"/>
          </ac:grpSpMkLst>
        </pc:grpChg>
        <pc:grpChg chg="add del mod">
          <ac:chgData name="Yue, Zongliang" userId="9a9e9b4b-4b80-4578-93bf-ac9eecee8efa" providerId="ADAL" clId="{5DE5F118-ADB2-4283-8A75-170C06F8BEBC}" dt="2022-07-21T17:15:58.850" v="627" actId="21"/>
          <ac:grpSpMkLst>
            <pc:docMk/>
            <pc:sldMk cId="1735209966" sldId="258"/>
            <ac:grpSpMk id="12" creationId="{9184B1DE-4EC5-4142-AB5A-91BF726B1E10}"/>
          </ac:grpSpMkLst>
        </pc:grpChg>
        <pc:graphicFrameChg chg="add del mod modGraphic">
          <ac:chgData name="Yue, Zongliang" userId="9a9e9b4b-4b80-4578-93bf-ac9eecee8efa" providerId="ADAL" clId="{5DE5F118-ADB2-4283-8A75-170C06F8BEBC}" dt="2022-07-21T17:15:58.850" v="627" actId="21"/>
          <ac:graphicFrameMkLst>
            <pc:docMk/>
            <pc:sldMk cId="1735209966" sldId="258"/>
            <ac:graphicFrameMk id="16" creationId="{C56E4324-A396-4737-B91E-4764D68B09FB}"/>
          </ac:graphicFrameMkLst>
        </pc:graphicFrameChg>
        <pc:picChg chg="mod">
          <ac:chgData name="Yue, Zongliang" userId="9a9e9b4b-4b80-4578-93bf-ac9eecee8efa" providerId="ADAL" clId="{5DE5F118-ADB2-4283-8A75-170C06F8BEBC}" dt="2022-07-21T17:13:07.488" v="611" actId="1076"/>
          <ac:picMkLst>
            <pc:docMk/>
            <pc:sldMk cId="1735209966" sldId="258"/>
            <ac:picMk id="6" creationId="{0E861AE0-849B-4059-924D-C6599B4E0265}"/>
          </ac:picMkLst>
        </pc:picChg>
        <pc:picChg chg="mod">
          <ac:chgData name="Yue, Zongliang" userId="9a9e9b4b-4b80-4578-93bf-ac9eecee8efa" providerId="ADAL" clId="{5DE5F118-ADB2-4283-8A75-170C06F8BEBC}" dt="2022-07-21T17:00:19.491" v="457" actId="1076"/>
          <ac:picMkLst>
            <pc:docMk/>
            <pc:sldMk cId="1735209966" sldId="258"/>
            <ac:picMk id="13" creationId="{BE7F4971-47B7-4EF2-9612-1C94ED72FF6B}"/>
          </ac:picMkLst>
        </pc:picChg>
        <pc:picChg chg="mod">
          <ac:chgData name="Yue, Zongliang" userId="9a9e9b4b-4b80-4578-93bf-ac9eecee8efa" providerId="ADAL" clId="{5DE5F118-ADB2-4283-8A75-170C06F8BEBC}" dt="2022-07-21T17:00:19.491" v="457" actId="1076"/>
          <ac:picMkLst>
            <pc:docMk/>
            <pc:sldMk cId="1735209966" sldId="258"/>
            <ac:picMk id="14" creationId="{7B7A2BEF-F027-4726-B854-C6B5A4CDF373}"/>
          </ac:picMkLst>
        </pc:picChg>
        <pc:picChg chg="mod">
          <ac:chgData name="Yue, Zongliang" userId="9a9e9b4b-4b80-4578-93bf-ac9eecee8efa" providerId="ADAL" clId="{5DE5F118-ADB2-4283-8A75-170C06F8BEBC}" dt="2022-07-21T17:00:19.491" v="457" actId="1076"/>
          <ac:picMkLst>
            <pc:docMk/>
            <pc:sldMk cId="1735209966" sldId="258"/>
            <ac:picMk id="15" creationId="{AA01926F-168F-46C3-8907-D4AEDCD92D3C}"/>
          </ac:picMkLst>
        </pc:picChg>
        <pc:picChg chg="add del mod">
          <ac:chgData name="Yue, Zongliang" userId="9a9e9b4b-4b80-4578-93bf-ac9eecee8efa" providerId="ADAL" clId="{5DE5F118-ADB2-4283-8A75-170C06F8BEBC}" dt="2022-07-21T17:15:58.850" v="627" actId="21"/>
          <ac:picMkLst>
            <pc:docMk/>
            <pc:sldMk cId="1735209966" sldId="258"/>
            <ac:picMk id="17" creationId="{620184C3-E55F-4A1C-A4A1-16560300B584}"/>
          </ac:picMkLst>
        </pc:picChg>
        <pc:picChg chg="add del mod">
          <ac:chgData name="Yue, Zongliang" userId="9a9e9b4b-4b80-4578-93bf-ac9eecee8efa" providerId="ADAL" clId="{5DE5F118-ADB2-4283-8A75-170C06F8BEBC}" dt="2022-07-21T17:15:58.850" v="627" actId="21"/>
          <ac:picMkLst>
            <pc:docMk/>
            <pc:sldMk cId="1735209966" sldId="258"/>
            <ac:picMk id="19" creationId="{71FE5710-D849-4015-A581-CAE3D7D81D2A}"/>
          </ac:picMkLst>
        </pc:picChg>
        <pc:picChg chg="add del mod">
          <ac:chgData name="Yue, Zongliang" userId="9a9e9b4b-4b80-4578-93bf-ac9eecee8efa" providerId="ADAL" clId="{5DE5F118-ADB2-4283-8A75-170C06F8BEBC}" dt="2022-07-21T17:15:58.850" v="627" actId="21"/>
          <ac:picMkLst>
            <pc:docMk/>
            <pc:sldMk cId="1735209966" sldId="258"/>
            <ac:picMk id="1026" creationId="{3B84DF25-A07A-4E11-8239-800CA3DBFF51}"/>
          </ac:picMkLst>
        </pc:picChg>
      </pc:sldChg>
      <pc:sldChg chg="addSp modSp new mod modAnim">
        <pc:chgData name="Yue, Zongliang" userId="9a9e9b4b-4b80-4578-93bf-ac9eecee8efa" providerId="ADAL" clId="{5DE5F118-ADB2-4283-8A75-170C06F8BEBC}" dt="2022-07-21T21:27:25.971" v="2543" actId="404"/>
        <pc:sldMkLst>
          <pc:docMk/>
          <pc:sldMk cId="1768641955" sldId="259"/>
        </pc:sldMkLst>
        <pc:spChg chg="mod">
          <ac:chgData name="Yue, Zongliang" userId="9a9e9b4b-4b80-4578-93bf-ac9eecee8efa" providerId="ADAL" clId="{5DE5F118-ADB2-4283-8A75-170C06F8BEBC}" dt="2022-07-21T17:46:53.323" v="1161" actId="2711"/>
          <ac:spMkLst>
            <pc:docMk/>
            <pc:sldMk cId="1768641955" sldId="259"/>
            <ac:spMk id="2" creationId="{92855B56-691B-4457-836A-84E3FF6AC4DE}"/>
          </ac:spMkLst>
        </pc:spChg>
        <pc:spChg chg="add mod">
          <ac:chgData name="Yue, Zongliang" userId="9a9e9b4b-4b80-4578-93bf-ac9eecee8efa" providerId="ADAL" clId="{5DE5F118-ADB2-4283-8A75-170C06F8BEBC}" dt="2022-07-21T21:27:25.971" v="2543" actId="404"/>
          <ac:spMkLst>
            <pc:docMk/>
            <pc:sldMk cId="1768641955" sldId="259"/>
            <ac:spMk id="6" creationId="{77A3E91A-520D-436B-B022-66DCC73C3124}"/>
          </ac:spMkLst>
        </pc:spChg>
        <pc:picChg chg="add mod">
          <ac:chgData name="Yue, Zongliang" userId="9a9e9b4b-4b80-4578-93bf-ac9eecee8efa" providerId="ADAL" clId="{5DE5F118-ADB2-4283-8A75-170C06F8BEBC}" dt="2022-07-21T17:31:51.780" v="944" actId="1076"/>
          <ac:picMkLst>
            <pc:docMk/>
            <pc:sldMk cId="1768641955" sldId="259"/>
            <ac:picMk id="5" creationId="{1B1718AE-8093-49E9-AFF3-B9F339F4E08D}"/>
          </ac:picMkLst>
        </pc:picChg>
        <pc:picChg chg="add mod">
          <ac:chgData name="Yue, Zongliang" userId="9a9e9b4b-4b80-4578-93bf-ac9eecee8efa" providerId="ADAL" clId="{5DE5F118-ADB2-4283-8A75-170C06F8BEBC}" dt="2022-07-21T20:36:52.548" v="1669" actId="1076"/>
          <ac:picMkLst>
            <pc:docMk/>
            <pc:sldMk cId="1768641955" sldId="259"/>
            <ac:picMk id="2050" creationId="{EE38A7C4-21FA-423B-B7EC-ACFE5C8067C4}"/>
          </ac:picMkLst>
        </pc:picChg>
      </pc:sldChg>
      <pc:sldChg chg="addSp modSp add mod">
        <pc:chgData name="Yue, Zongliang" userId="9a9e9b4b-4b80-4578-93bf-ac9eecee8efa" providerId="ADAL" clId="{5DE5F118-ADB2-4283-8A75-170C06F8BEBC}" dt="2022-07-21T20:13:53.115" v="1419" actId="403"/>
        <pc:sldMkLst>
          <pc:docMk/>
          <pc:sldMk cId="987736413" sldId="278"/>
        </pc:sldMkLst>
        <pc:spChg chg="mod">
          <ac:chgData name="Yue, Zongliang" userId="9a9e9b4b-4b80-4578-93bf-ac9eecee8efa" providerId="ADAL" clId="{5DE5F118-ADB2-4283-8A75-170C06F8BEBC}" dt="2022-07-21T20:12:01.553" v="1394" actId="2711"/>
          <ac:spMkLst>
            <pc:docMk/>
            <pc:sldMk cId="987736413" sldId="278"/>
            <ac:spMk id="2" creationId="{6E6C87FF-5C08-42BD-BE6E-EC7D1EFD4880}"/>
          </ac:spMkLst>
        </pc:spChg>
        <pc:spChg chg="mod">
          <ac:chgData name="Yue, Zongliang" userId="9a9e9b4b-4b80-4578-93bf-ac9eecee8efa" providerId="ADAL" clId="{5DE5F118-ADB2-4283-8A75-170C06F8BEBC}" dt="2022-07-21T20:09:34.032" v="1333" actId="27636"/>
          <ac:spMkLst>
            <pc:docMk/>
            <pc:sldMk cId="987736413" sldId="278"/>
            <ac:spMk id="3" creationId="{7971FFF1-E191-4768-83A3-E07D6A008E5F}"/>
          </ac:spMkLst>
        </pc:spChg>
        <pc:spChg chg="add mod">
          <ac:chgData name="Yue, Zongliang" userId="9a9e9b4b-4b80-4578-93bf-ac9eecee8efa" providerId="ADAL" clId="{5DE5F118-ADB2-4283-8A75-170C06F8BEBC}" dt="2022-07-21T20:13:53.115" v="1419" actId="403"/>
          <ac:spMkLst>
            <pc:docMk/>
            <pc:sldMk cId="987736413" sldId="278"/>
            <ac:spMk id="4" creationId="{9A2EB3C5-2271-43B6-824D-9E45E19C870A}"/>
          </ac:spMkLst>
        </pc:spChg>
        <pc:spChg chg="add mod">
          <ac:chgData name="Yue, Zongliang" userId="9a9e9b4b-4b80-4578-93bf-ac9eecee8efa" providerId="ADAL" clId="{5DE5F118-ADB2-4283-8A75-170C06F8BEBC}" dt="2022-07-21T20:13:46.772" v="1413" actId="404"/>
          <ac:spMkLst>
            <pc:docMk/>
            <pc:sldMk cId="987736413" sldId="278"/>
            <ac:spMk id="8" creationId="{31B65F21-4DAC-4196-BDB6-30F0B21D9D7E}"/>
          </ac:spMkLst>
        </pc:spChg>
      </pc:sldChg>
      <pc:sldChg chg="addSp delSp modSp add mod ord">
        <pc:chgData name="Yue, Zongliang" userId="9a9e9b4b-4b80-4578-93bf-ac9eecee8efa" providerId="ADAL" clId="{5DE5F118-ADB2-4283-8A75-170C06F8BEBC}" dt="2022-07-21T22:46:55.291" v="2545"/>
        <pc:sldMkLst>
          <pc:docMk/>
          <pc:sldMk cId="1958481876" sldId="279"/>
        </pc:sldMkLst>
        <pc:spChg chg="del">
          <ac:chgData name="Yue, Zongliang" userId="9a9e9b4b-4b80-4578-93bf-ac9eecee8efa" providerId="ADAL" clId="{5DE5F118-ADB2-4283-8A75-170C06F8BEBC}" dt="2022-07-21T20:38:05.439" v="1679" actId="478"/>
          <ac:spMkLst>
            <pc:docMk/>
            <pc:sldMk cId="1958481876" sldId="279"/>
            <ac:spMk id="3" creationId="{7C0EF149-66E5-45A7-B9E3-4D1259B6FBE0}"/>
          </ac:spMkLst>
        </pc:spChg>
        <pc:spChg chg="add del mod">
          <ac:chgData name="Yue, Zongliang" userId="9a9e9b4b-4b80-4578-93bf-ac9eecee8efa" providerId="ADAL" clId="{5DE5F118-ADB2-4283-8A75-170C06F8BEBC}" dt="2022-07-21T20:38:09.217" v="1680" actId="478"/>
          <ac:spMkLst>
            <pc:docMk/>
            <pc:sldMk cId="1958481876" sldId="279"/>
            <ac:spMk id="9" creationId="{D9082359-B98B-4ADF-87FF-7564F9F3C841}"/>
          </ac:spMkLst>
        </pc:spChg>
        <pc:spChg chg="add mod ord">
          <ac:chgData name="Yue, Zongliang" userId="9a9e9b4b-4b80-4578-93bf-ac9eecee8efa" providerId="ADAL" clId="{5DE5F118-ADB2-4283-8A75-170C06F8BEBC}" dt="2022-07-21T20:53:14.213" v="1769" actId="20577"/>
          <ac:spMkLst>
            <pc:docMk/>
            <pc:sldMk cId="1958481876" sldId="279"/>
            <ac:spMk id="13" creationId="{41D6ADF5-4013-48C0-B2D3-B1BA270B6447}"/>
          </ac:spMkLst>
        </pc:spChg>
        <pc:spChg chg="mod">
          <ac:chgData name="Yue, Zongliang" userId="9a9e9b4b-4b80-4578-93bf-ac9eecee8efa" providerId="ADAL" clId="{5DE5F118-ADB2-4283-8A75-170C06F8BEBC}" dt="2022-07-21T20:38:33.113" v="1688" actId="1076"/>
          <ac:spMkLst>
            <pc:docMk/>
            <pc:sldMk cId="1958481876" sldId="279"/>
            <ac:spMk id="16" creationId="{E8FA862D-B120-4C81-8D89-16C0B579562E}"/>
          </ac:spMkLst>
        </pc:spChg>
        <pc:picChg chg="mod">
          <ac:chgData name="Yue, Zongliang" userId="9a9e9b4b-4b80-4578-93bf-ac9eecee8efa" providerId="ADAL" clId="{5DE5F118-ADB2-4283-8A75-170C06F8BEBC}" dt="2022-07-21T20:38:12.293" v="1682" actId="1076"/>
          <ac:picMkLst>
            <pc:docMk/>
            <pc:sldMk cId="1958481876" sldId="279"/>
            <ac:picMk id="4" creationId="{7C977E48-361A-4133-AD29-B22D24CB4662}"/>
          </ac:picMkLst>
        </pc:picChg>
        <pc:picChg chg="mod">
          <ac:chgData name="Yue, Zongliang" userId="9a9e9b4b-4b80-4578-93bf-ac9eecee8efa" providerId="ADAL" clId="{5DE5F118-ADB2-4283-8A75-170C06F8BEBC}" dt="2022-07-21T20:38:17.347" v="1684" actId="1076"/>
          <ac:picMkLst>
            <pc:docMk/>
            <pc:sldMk cId="1958481876" sldId="279"/>
            <ac:picMk id="7" creationId="{478CF6C4-AB4C-40ED-89AF-D68F0A6C01D2}"/>
          </ac:picMkLst>
        </pc:picChg>
      </pc:sldChg>
      <pc:sldChg chg="modSp add mod ord">
        <pc:chgData name="Yue, Zongliang" userId="9a9e9b4b-4b80-4578-93bf-ac9eecee8efa" providerId="ADAL" clId="{5DE5F118-ADB2-4283-8A75-170C06F8BEBC}" dt="2022-07-21T22:46:55.291" v="2545"/>
        <pc:sldMkLst>
          <pc:docMk/>
          <pc:sldMk cId="2499032313" sldId="280"/>
        </pc:sldMkLst>
        <pc:spChg chg="mod">
          <ac:chgData name="Yue, Zongliang" userId="9a9e9b4b-4b80-4578-93bf-ac9eecee8efa" providerId="ADAL" clId="{5DE5F118-ADB2-4283-8A75-170C06F8BEBC}" dt="2022-07-21T20:57:38.066" v="1856" actId="20577"/>
          <ac:spMkLst>
            <pc:docMk/>
            <pc:sldMk cId="2499032313" sldId="280"/>
            <ac:spMk id="8" creationId="{E5A1D245-F632-44FA-BCB2-33AB64828DF7}"/>
          </ac:spMkLst>
        </pc:spChg>
        <pc:picChg chg="mod">
          <ac:chgData name="Yue, Zongliang" userId="9a9e9b4b-4b80-4578-93bf-ac9eecee8efa" providerId="ADAL" clId="{5DE5F118-ADB2-4283-8A75-170C06F8BEBC}" dt="2022-07-21T20:57:16.166" v="1841" actId="1076"/>
          <ac:picMkLst>
            <pc:docMk/>
            <pc:sldMk cId="2499032313" sldId="280"/>
            <ac:picMk id="11" creationId="{5C102B8A-99EB-4076-A475-A9B5471CB337}"/>
          </ac:picMkLst>
        </pc:picChg>
      </pc:sldChg>
      <pc:sldChg chg="modSp add mod ord">
        <pc:chgData name="Yue, Zongliang" userId="9a9e9b4b-4b80-4578-93bf-ac9eecee8efa" providerId="ADAL" clId="{5DE5F118-ADB2-4283-8A75-170C06F8BEBC}" dt="2022-07-22T04:19:29.650" v="2755" actId="1076"/>
        <pc:sldMkLst>
          <pc:docMk/>
          <pc:sldMk cId="3058326316" sldId="281"/>
        </pc:sldMkLst>
        <pc:spChg chg="mod">
          <ac:chgData name="Yue, Zongliang" userId="9a9e9b4b-4b80-4578-93bf-ac9eecee8efa" providerId="ADAL" clId="{5DE5F118-ADB2-4283-8A75-170C06F8BEBC}" dt="2022-07-21T20:54:49.387" v="1796" actId="20577"/>
          <ac:spMkLst>
            <pc:docMk/>
            <pc:sldMk cId="3058326316" sldId="281"/>
            <ac:spMk id="3" creationId="{7C0EF149-66E5-45A7-B9E3-4D1259B6FBE0}"/>
          </ac:spMkLst>
        </pc:spChg>
        <pc:spChg chg="mod">
          <ac:chgData name="Yue, Zongliang" userId="9a9e9b4b-4b80-4578-93bf-ac9eecee8efa" providerId="ADAL" clId="{5DE5F118-ADB2-4283-8A75-170C06F8BEBC}" dt="2022-07-22T04:19:29.650" v="2755" actId="1076"/>
          <ac:spMkLst>
            <pc:docMk/>
            <pc:sldMk cId="3058326316" sldId="281"/>
            <ac:spMk id="8" creationId="{991BB2DB-5DE4-4937-9F68-F0AD87215A76}"/>
          </ac:spMkLst>
        </pc:spChg>
        <pc:spChg chg="mod">
          <ac:chgData name="Yue, Zongliang" userId="9a9e9b4b-4b80-4578-93bf-ac9eecee8efa" providerId="ADAL" clId="{5DE5F118-ADB2-4283-8A75-170C06F8BEBC}" dt="2022-07-22T04:19:11.116" v="2750" actId="20577"/>
          <ac:spMkLst>
            <pc:docMk/>
            <pc:sldMk cId="3058326316" sldId="281"/>
            <ac:spMk id="11" creationId="{AADFDB6C-9B7D-4222-B1F7-0D0DEF89FE44}"/>
          </ac:spMkLst>
        </pc:spChg>
        <pc:spChg chg="mod">
          <ac:chgData name="Yue, Zongliang" userId="9a9e9b4b-4b80-4578-93bf-ac9eecee8efa" providerId="ADAL" clId="{5DE5F118-ADB2-4283-8A75-170C06F8BEBC}" dt="2022-07-21T20:53:54.079" v="1773" actId="1076"/>
          <ac:spMkLst>
            <pc:docMk/>
            <pc:sldMk cId="3058326316" sldId="281"/>
            <ac:spMk id="16" creationId="{E8FA862D-B120-4C81-8D89-16C0B579562E}"/>
          </ac:spMkLst>
        </pc:spChg>
        <pc:picChg chg="mod">
          <ac:chgData name="Yue, Zongliang" userId="9a9e9b4b-4b80-4578-93bf-ac9eecee8efa" providerId="ADAL" clId="{5DE5F118-ADB2-4283-8A75-170C06F8BEBC}" dt="2022-07-21T20:53:47.204" v="1770" actId="1076"/>
          <ac:picMkLst>
            <pc:docMk/>
            <pc:sldMk cId="3058326316" sldId="281"/>
            <ac:picMk id="31" creationId="{13F43DBF-403C-420E-BD0D-952007F5D2A1}"/>
          </ac:picMkLst>
        </pc:picChg>
      </pc:sldChg>
      <pc:sldChg chg="modSp add mod ord">
        <pc:chgData name="Yue, Zongliang" userId="9a9e9b4b-4b80-4578-93bf-ac9eecee8efa" providerId="ADAL" clId="{5DE5F118-ADB2-4283-8A75-170C06F8BEBC}" dt="2022-07-21T22:46:55.291" v="2545"/>
        <pc:sldMkLst>
          <pc:docMk/>
          <pc:sldMk cId="1084472381" sldId="282"/>
        </pc:sldMkLst>
        <pc:spChg chg="mod">
          <ac:chgData name="Yue, Zongliang" userId="9a9e9b4b-4b80-4578-93bf-ac9eecee8efa" providerId="ADAL" clId="{5DE5F118-ADB2-4283-8A75-170C06F8BEBC}" dt="2022-07-21T20:58:12.250" v="1870" actId="20577"/>
          <ac:spMkLst>
            <pc:docMk/>
            <pc:sldMk cId="1084472381" sldId="282"/>
            <ac:spMk id="10" creationId="{DA4FC661-C2AC-4EDA-8A40-3750B4C975D2}"/>
          </ac:spMkLst>
        </pc:spChg>
      </pc:sldChg>
      <pc:sldChg chg="modSp add mod ord">
        <pc:chgData name="Yue, Zongliang" userId="9a9e9b4b-4b80-4578-93bf-ac9eecee8efa" providerId="ADAL" clId="{5DE5F118-ADB2-4283-8A75-170C06F8BEBC}" dt="2022-07-21T22:46:55.291" v="2545"/>
        <pc:sldMkLst>
          <pc:docMk/>
          <pc:sldMk cId="3395003247" sldId="283"/>
        </pc:sldMkLst>
        <pc:spChg chg="mod">
          <ac:chgData name="Yue, Zongliang" userId="9a9e9b4b-4b80-4578-93bf-ac9eecee8efa" providerId="ADAL" clId="{5DE5F118-ADB2-4283-8A75-170C06F8BEBC}" dt="2022-07-21T20:58:41.375" v="1884" actId="20577"/>
          <ac:spMkLst>
            <pc:docMk/>
            <pc:sldMk cId="3395003247" sldId="283"/>
            <ac:spMk id="9" creationId="{5A504F07-0644-4886-AE71-A9C1F38F684E}"/>
          </ac:spMkLst>
        </pc:spChg>
        <pc:picChg chg="mod">
          <ac:chgData name="Yue, Zongliang" userId="9a9e9b4b-4b80-4578-93bf-ac9eecee8efa" providerId="ADAL" clId="{5DE5F118-ADB2-4283-8A75-170C06F8BEBC}" dt="2022-07-21T20:58:37.071" v="1875" actId="1076"/>
          <ac:picMkLst>
            <pc:docMk/>
            <pc:sldMk cId="3395003247" sldId="283"/>
            <ac:picMk id="6" creationId="{25D48255-653C-41EF-B823-414AFDF42C20}"/>
          </ac:picMkLst>
        </pc:picChg>
        <pc:picChg chg="mod">
          <ac:chgData name="Yue, Zongliang" userId="9a9e9b4b-4b80-4578-93bf-ac9eecee8efa" providerId="ADAL" clId="{5DE5F118-ADB2-4283-8A75-170C06F8BEBC}" dt="2022-07-21T20:58:35.866" v="1874" actId="1076"/>
          <ac:picMkLst>
            <pc:docMk/>
            <pc:sldMk cId="3395003247" sldId="283"/>
            <ac:picMk id="7" creationId="{B459B20C-C42E-4C3B-81D0-9543B8035288}"/>
          </ac:picMkLst>
        </pc:picChg>
      </pc:sldChg>
      <pc:sldChg chg="modSp add mod ord">
        <pc:chgData name="Yue, Zongliang" userId="9a9e9b4b-4b80-4578-93bf-ac9eecee8efa" providerId="ADAL" clId="{5DE5F118-ADB2-4283-8A75-170C06F8BEBC}" dt="2022-07-22T04:19:07.567" v="2748" actId="20577"/>
        <pc:sldMkLst>
          <pc:docMk/>
          <pc:sldMk cId="1111438891" sldId="284"/>
        </pc:sldMkLst>
        <pc:spChg chg="mod">
          <ac:chgData name="Yue, Zongliang" userId="9a9e9b4b-4b80-4578-93bf-ac9eecee8efa" providerId="ADAL" clId="{5DE5F118-ADB2-4283-8A75-170C06F8BEBC}" dt="2022-07-21T20:56:31.519" v="1820" actId="1076"/>
          <ac:spMkLst>
            <pc:docMk/>
            <pc:sldMk cId="1111438891" sldId="284"/>
            <ac:spMk id="3" creationId="{7C0EF149-66E5-45A7-B9E3-4D1259B6FBE0}"/>
          </ac:spMkLst>
        </pc:spChg>
        <pc:spChg chg="mod">
          <ac:chgData name="Yue, Zongliang" userId="9a9e9b4b-4b80-4578-93bf-ac9eecee8efa" providerId="ADAL" clId="{5DE5F118-ADB2-4283-8A75-170C06F8BEBC}" dt="2022-07-22T04:19:07.567" v="2748" actId="20577"/>
          <ac:spMkLst>
            <pc:docMk/>
            <pc:sldMk cId="1111438891" sldId="284"/>
            <ac:spMk id="8" creationId="{991BB2DB-5DE4-4937-9F68-F0AD87215A76}"/>
          </ac:spMkLst>
        </pc:spChg>
        <pc:spChg chg="mod">
          <ac:chgData name="Yue, Zongliang" userId="9a9e9b4b-4b80-4578-93bf-ac9eecee8efa" providerId="ADAL" clId="{5DE5F118-ADB2-4283-8A75-170C06F8BEBC}" dt="2022-07-22T04:19:06.050" v="2746" actId="20577"/>
          <ac:spMkLst>
            <pc:docMk/>
            <pc:sldMk cId="1111438891" sldId="284"/>
            <ac:spMk id="11" creationId="{AADFDB6C-9B7D-4222-B1F7-0D0DEF89FE44}"/>
          </ac:spMkLst>
        </pc:spChg>
        <pc:spChg chg="mod">
          <ac:chgData name="Yue, Zongliang" userId="9a9e9b4b-4b80-4578-93bf-ac9eecee8efa" providerId="ADAL" clId="{5DE5F118-ADB2-4283-8A75-170C06F8BEBC}" dt="2022-07-21T20:56:37.350" v="1823" actId="207"/>
          <ac:spMkLst>
            <pc:docMk/>
            <pc:sldMk cId="1111438891" sldId="284"/>
            <ac:spMk id="16" creationId="{E8FA862D-B120-4C81-8D89-16C0B579562E}"/>
          </ac:spMkLst>
        </pc:spChg>
        <pc:picChg chg="mod">
          <ac:chgData name="Yue, Zongliang" userId="9a9e9b4b-4b80-4578-93bf-ac9eecee8efa" providerId="ADAL" clId="{5DE5F118-ADB2-4283-8A75-170C06F8BEBC}" dt="2022-07-21T20:56:39.279" v="1830" actId="1036"/>
          <ac:picMkLst>
            <pc:docMk/>
            <pc:sldMk cId="1111438891" sldId="284"/>
            <ac:picMk id="14" creationId="{8AA814EE-3F2B-4454-86BD-60CBF806CAFC}"/>
          </ac:picMkLst>
        </pc:picChg>
      </pc:sldChg>
      <pc:sldChg chg="modSp add mod ord">
        <pc:chgData name="Yue, Zongliang" userId="9a9e9b4b-4b80-4578-93bf-ac9eecee8efa" providerId="ADAL" clId="{5DE5F118-ADB2-4283-8A75-170C06F8BEBC}" dt="2022-07-21T22:47:30.372" v="2549"/>
        <pc:sldMkLst>
          <pc:docMk/>
          <pc:sldMk cId="3240071563" sldId="287"/>
        </pc:sldMkLst>
        <pc:spChg chg="mod">
          <ac:chgData name="Yue, Zongliang" userId="9a9e9b4b-4b80-4578-93bf-ac9eecee8efa" providerId="ADAL" clId="{5DE5F118-ADB2-4283-8A75-170C06F8BEBC}" dt="2022-07-21T20:53:05.881" v="1766" actId="5793"/>
          <ac:spMkLst>
            <pc:docMk/>
            <pc:sldMk cId="3240071563" sldId="287"/>
            <ac:spMk id="3" creationId="{E1E242B0-58B0-48E8-932F-0EE58F86E529}"/>
          </ac:spMkLst>
        </pc:spChg>
        <pc:spChg chg="mod">
          <ac:chgData name="Yue, Zongliang" userId="9a9e9b4b-4b80-4578-93bf-ac9eecee8efa" providerId="ADAL" clId="{5DE5F118-ADB2-4283-8A75-170C06F8BEBC}" dt="2022-07-21T20:17:55.077" v="1537" actId="1076"/>
          <ac:spMkLst>
            <pc:docMk/>
            <pc:sldMk cId="3240071563" sldId="287"/>
            <ac:spMk id="10" creationId="{96BFFBD9-43B4-486B-ABF1-D8DFDB6361C7}"/>
          </ac:spMkLst>
        </pc:spChg>
        <pc:spChg chg="mod">
          <ac:chgData name="Yue, Zongliang" userId="9a9e9b4b-4b80-4578-93bf-ac9eecee8efa" providerId="ADAL" clId="{5DE5F118-ADB2-4283-8A75-170C06F8BEBC}" dt="2022-07-21T20:17:45.468" v="1536" actId="207"/>
          <ac:spMkLst>
            <pc:docMk/>
            <pc:sldMk cId="3240071563" sldId="287"/>
            <ac:spMk id="16" creationId="{96EA6952-EA5D-416F-997C-D1612AF96952}"/>
          </ac:spMkLst>
        </pc:spChg>
        <pc:picChg chg="mod">
          <ac:chgData name="Yue, Zongliang" userId="9a9e9b4b-4b80-4578-93bf-ac9eecee8efa" providerId="ADAL" clId="{5DE5F118-ADB2-4283-8A75-170C06F8BEBC}" dt="2022-07-21T20:17:40.028" v="1532" actId="1076"/>
          <ac:picMkLst>
            <pc:docMk/>
            <pc:sldMk cId="3240071563" sldId="287"/>
            <ac:picMk id="15" creationId="{76D391FD-5885-45AA-AB45-867ED15FB8D1}"/>
          </ac:picMkLst>
        </pc:picChg>
      </pc:sldChg>
      <pc:sldChg chg="modSp add mod ord">
        <pc:chgData name="Yue, Zongliang" userId="9a9e9b4b-4b80-4578-93bf-ac9eecee8efa" providerId="ADAL" clId="{5DE5F118-ADB2-4283-8A75-170C06F8BEBC}" dt="2022-07-21T22:46:55.291" v="2545"/>
        <pc:sldMkLst>
          <pc:docMk/>
          <pc:sldMk cId="1390918141" sldId="288"/>
        </pc:sldMkLst>
        <pc:spChg chg="mod ord">
          <ac:chgData name="Yue, Zongliang" userId="9a9e9b4b-4b80-4578-93bf-ac9eecee8efa" providerId="ADAL" clId="{5DE5F118-ADB2-4283-8A75-170C06F8BEBC}" dt="2022-07-21T20:54:11.666" v="1778" actId="20577"/>
          <ac:spMkLst>
            <pc:docMk/>
            <pc:sldMk cId="1390918141" sldId="288"/>
            <ac:spMk id="3" creationId="{AB9873C6-C4D5-4098-AC30-030D95DDAE8B}"/>
          </ac:spMkLst>
        </pc:spChg>
      </pc:sldChg>
      <pc:sldChg chg="addSp modSp add mod">
        <pc:chgData name="Yue, Zongliang" userId="9a9e9b4b-4b80-4578-93bf-ac9eecee8efa" providerId="ADAL" clId="{5DE5F118-ADB2-4283-8A75-170C06F8BEBC}" dt="2022-07-21T21:01:01.434" v="2009" actId="1076"/>
        <pc:sldMkLst>
          <pc:docMk/>
          <pc:sldMk cId="1990082027" sldId="293"/>
        </pc:sldMkLst>
        <pc:spChg chg="mod">
          <ac:chgData name="Yue, Zongliang" userId="9a9e9b4b-4b80-4578-93bf-ac9eecee8efa" providerId="ADAL" clId="{5DE5F118-ADB2-4283-8A75-170C06F8BEBC}" dt="2022-07-21T21:00:50.612" v="2006" actId="1076"/>
          <ac:spMkLst>
            <pc:docMk/>
            <pc:sldMk cId="1990082027" sldId="293"/>
            <ac:spMk id="8" creationId="{A5DF8F41-10EA-4091-A81E-770A3C55A166}"/>
          </ac:spMkLst>
        </pc:spChg>
        <pc:spChg chg="add mod ord">
          <ac:chgData name="Yue, Zongliang" userId="9a9e9b4b-4b80-4578-93bf-ac9eecee8efa" providerId="ADAL" clId="{5DE5F118-ADB2-4283-8A75-170C06F8BEBC}" dt="2022-07-21T21:00:58.847" v="2008" actId="167"/>
          <ac:spMkLst>
            <pc:docMk/>
            <pc:sldMk cId="1990082027" sldId="293"/>
            <ac:spMk id="10" creationId="{F2040540-CC2F-4CD0-B87A-97E2B0C8FE78}"/>
          </ac:spMkLst>
        </pc:spChg>
        <pc:spChg chg="mod">
          <ac:chgData name="Yue, Zongliang" userId="9a9e9b4b-4b80-4578-93bf-ac9eecee8efa" providerId="ADAL" clId="{5DE5F118-ADB2-4283-8A75-170C06F8BEBC}" dt="2022-07-21T21:01:01.434" v="2009" actId="1076"/>
          <ac:spMkLst>
            <pc:docMk/>
            <pc:sldMk cId="1990082027" sldId="293"/>
            <ac:spMk id="11" creationId="{C60DF908-51BD-4D0C-8379-5AC04FB3A415}"/>
          </ac:spMkLst>
        </pc:spChg>
        <pc:picChg chg="mod">
          <ac:chgData name="Yue, Zongliang" userId="9a9e9b4b-4b80-4578-93bf-ac9eecee8efa" providerId="ADAL" clId="{5DE5F118-ADB2-4283-8A75-170C06F8BEBC}" dt="2022-07-21T20:59:04.141" v="1888" actId="1076"/>
          <ac:picMkLst>
            <pc:docMk/>
            <pc:sldMk cId="1990082027" sldId="293"/>
            <ac:picMk id="3" creationId="{9B3B10A9-96BA-43CF-A0C2-81D6550DD0FD}"/>
          </ac:picMkLst>
        </pc:picChg>
        <pc:picChg chg="mod">
          <ac:chgData name="Yue, Zongliang" userId="9a9e9b4b-4b80-4578-93bf-ac9eecee8efa" providerId="ADAL" clId="{5DE5F118-ADB2-4283-8A75-170C06F8BEBC}" dt="2022-07-21T20:59:02.761" v="1887" actId="14100"/>
          <ac:picMkLst>
            <pc:docMk/>
            <pc:sldMk cId="1990082027" sldId="293"/>
            <ac:picMk id="4" creationId="{5262ECE6-EDFF-49FA-8ACA-08BF838E9DF8}"/>
          </ac:picMkLst>
        </pc:picChg>
        <pc:picChg chg="mod">
          <ac:chgData name="Yue, Zongliang" userId="9a9e9b4b-4b80-4578-93bf-ac9eecee8efa" providerId="ADAL" clId="{5DE5F118-ADB2-4283-8A75-170C06F8BEBC}" dt="2022-07-21T21:00:52.439" v="2007" actId="1076"/>
          <ac:picMkLst>
            <pc:docMk/>
            <pc:sldMk cId="1990082027" sldId="293"/>
            <ac:picMk id="9" creationId="{6F249BA8-AA11-4A02-9741-EADE3A951EDC}"/>
          </ac:picMkLst>
        </pc:picChg>
        <pc:picChg chg="mod">
          <ac:chgData name="Yue, Zongliang" userId="9a9e9b4b-4b80-4578-93bf-ac9eecee8efa" providerId="ADAL" clId="{5DE5F118-ADB2-4283-8A75-170C06F8BEBC}" dt="2022-07-21T21:00:47.690" v="2005" actId="1076"/>
          <ac:picMkLst>
            <pc:docMk/>
            <pc:sldMk cId="1990082027" sldId="293"/>
            <ac:picMk id="23" creationId="{FDE33708-A014-41ED-B0CA-B69138ABF9E3}"/>
          </ac:picMkLst>
        </pc:picChg>
      </pc:sldChg>
      <pc:sldChg chg="addSp modSp add mod">
        <pc:chgData name="Yue, Zongliang" userId="9a9e9b4b-4b80-4578-93bf-ac9eecee8efa" providerId="ADAL" clId="{5DE5F118-ADB2-4283-8A75-170C06F8BEBC}" dt="2022-07-22T17:10:00.534" v="2980" actId="1036"/>
        <pc:sldMkLst>
          <pc:docMk/>
          <pc:sldMk cId="84561495" sldId="294"/>
        </pc:sldMkLst>
        <pc:spChg chg="add mod">
          <ac:chgData name="Yue, Zongliang" userId="9a9e9b4b-4b80-4578-93bf-ac9eecee8efa" providerId="ADAL" clId="{5DE5F118-ADB2-4283-8A75-170C06F8BEBC}" dt="2022-07-22T17:10:00.534" v="2980" actId="1036"/>
          <ac:spMkLst>
            <pc:docMk/>
            <pc:sldMk cId="84561495" sldId="294"/>
            <ac:spMk id="4" creationId="{7BE8F5AD-18AB-44C5-BE84-ED387F7C4DC2}"/>
          </ac:spMkLst>
        </pc:spChg>
        <pc:spChg chg="mod">
          <ac:chgData name="Yue, Zongliang" userId="9a9e9b4b-4b80-4578-93bf-ac9eecee8efa" providerId="ADAL" clId="{5DE5F118-ADB2-4283-8A75-170C06F8BEBC}" dt="2022-07-21T21:09:56.957" v="2275" actId="1076"/>
          <ac:spMkLst>
            <pc:docMk/>
            <pc:sldMk cId="84561495" sldId="294"/>
            <ac:spMk id="13" creationId="{371AC93B-24FE-4275-BB2B-DEA9B5F3AA0D}"/>
          </ac:spMkLst>
        </pc:spChg>
        <pc:spChg chg="mod">
          <ac:chgData name="Yue, Zongliang" userId="9a9e9b4b-4b80-4578-93bf-ac9eecee8efa" providerId="ADAL" clId="{5DE5F118-ADB2-4283-8A75-170C06F8BEBC}" dt="2022-07-21T21:09:38.455" v="2273" actId="1076"/>
          <ac:spMkLst>
            <pc:docMk/>
            <pc:sldMk cId="84561495" sldId="294"/>
            <ac:spMk id="20" creationId="{994D4282-4368-4865-881D-6D65E18F53C7}"/>
          </ac:spMkLst>
        </pc:spChg>
        <pc:spChg chg="mod">
          <ac:chgData name="Yue, Zongliang" userId="9a9e9b4b-4b80-4578-93bf-ac9eecee8efa" providerId="ADAL" clId="{5DE5F118-ADB2-4283-8A75-170C06F8BEBC}" dt="2022-07-21T21:10:06.316" v="2277" actId="1076"/>
          <ac:spMkLst>
            <pc:docMk/>
            <pc:sldMk cId="84561495" sldId="294"/>
            <ac:spMk id="22" creationId="{EBBFCF6E-6D32-40F2-9434-A5847F30C91F}"/>
          </ac:spMkLst>
        </pc:spChg>
        <pc:spChg chg="mod">
          <ac:chgData name="Yue, Zongliang" userId="9a9e9b4b-4b80-4578-93bf-ac9eecee8efa" providerId="ADAL" clId="{5DE5F118-ADB2-4283-8A75-170C06F8BEBC}" dt="2022-07-21T21:10:08.710" v="2278" actId="1076"/>
          <ac:spMkLst>
            <pc:docMk/>
            <pc:sldMk cId="84561495" sldId="294"/>
            <ac:spMk id="23" creationId="{CC9CC542-6530-4A78-B5A7-D70CCCB5C94B}"/>
          </ac:spMkLst>
        </pc:spChg>
        <pc:spChg chg="mod">
          <ac:chgData name="Yue, Zongliang" userId="9a9e9b4b-4b80-4578-93bf-ac9eecee8efa" providerId="ADAL" clId="{5DE5F118-ADB2-4283-8A75-170C06F8BEBC}" dt="2022-07-21T21:09:56.957" v="2275" actId="1076"/>
          <ac:spMkLst>
            <pc:docMk/>
            <pc:sldMk cId="84561495" sldId="294"/>
            <ac:spMk id="32" creationId="{5E7FEF75-1E3C-43E3-ACE3-DC417A09E154}"/>
          </ac:spMkLst>
        </pc:spChg>
        <pc:grpChg chg="mod">
          <ac:chgData name="Yue, Zongliang" userId="9a9e9b4b-4b80-4578-93bf-ac9eecee8efa" providerId="ADAL" clId="{5DE5F118-ADB2-4283-8A75-170C06F8BEBC}" dt="2022-07-21T21:09:56.957" v="2275" actId="1076"/>
          <ac:grpSpMkLst>
            <pc:docMk/>
            <pc:sldMk cId="84561495" sldId="294"/>
            <ac:grpSpMk id="14" creationId="{180D54BF-DC6A-4FBA-BD85-B82F57B96C24}"/>
          </ac:grpSpMkLst>
        </pc:grpChg>
        <pc:grpChg chg="mod">
          <ac:chgData name="Yue, Zongliang" userId="9a9e9b4b-4b80-4578-93bf-ac9eecee8efa" providerId="ADAL" clId="{5DE5F118-ADB2-4283-8A75-170C06F8BEBC}" dt="2022-07-21T21:10:08.710" v="2278" actId="1076"/>
          <ac:grpSpMkLst>
            <pc:docMk/>
            <pc:sldMk cId="84561495" sldId="294"/>
            <ac:grpSpMk id="15" creationId="{924C06F1-A72C-4FBD-8B10-334F4B379563}"/>
          </ac:grpSpMkLst>
        </pc:grpChg>
        <pc:grpChg chg="mod">
          <ac:chgData name="Yue, Zongliang" userId="9a9e9b4b-4b80-4578-93bf-ac9eecee8efa" providerId="ADAL" clId="{5DE5F118-ADB2-4283-8A75-170C06F8BEBC}" dt="2022-07-21T21:10:06.316" v="2277" actId="1076"/>
          <ac:grpSpMkLst>
            <pc:docMk/>
            <pc:sldMk cId="84561495" sldId="294"/>
            <ac:grpSpMk id="17" creationId="{B5CB620E-5DFF-4578-A990-6CC78E744B99}"/>
          </ac:grpSpMkLst>
        </pc:grpChg>
        <pc:picChg chg="mod">
          <ac:chgData name="Yue, Zongliang" userId="9a9e9b4b-4b80-4578-93bf-ac9eecee8efa" providerId="ADAL" clId="{5DE5F118-ADB2-4283-8A75-170C06F8BEBC}" dt="2022-07-21T21:09:39.940" v="2274" actId="1076"/>
          <ac:picMkLst>
            <pc:docMk/>
            <pc:sldMk cId="84561495" sldId="294"/>
            <ac:picMk id="7" creationId="{747CC5B9-2558-464D-ABF1-8975F0A40BCC}"/>
          </ac:picMkLst>
        </pc:picChg>
        <pc:picChg chg="mod">
          <ac:chgData name="Yue, Zongliang" userId="9a9e9b4b-4b80-4578-93bf-ac9eecee8efa" providerId="ADAL" clId="{5DE5F118-ADB2-4283-8A75-170C06F8BEBC}" dt="2022-07-21T21:09:30.129" v="2269" actId="1076"/>
          <ac:picMkLst>
            <pc:docMk/>
            <pc:sldMk cId="84561495" sldId="294"/>
            <ac:picMk id="12" creationId="{96C41F16-DFCF-4F1A-91FF-A75B4E75E540}"/>
          </ac:picMkLst>
        </pc:picChg>
        <pc:picChg chg="mod">
          <ac:chgData name="Yue, Zongliang" userId="9a9e9b4b-4b80-4578-93bf-ac9eecee8efa" providerId="ADAL" clId="{5DE5F118-ADB2-4283-8A75-170C06F8BEBC}" dt="2022-07-21T21:10:08.710" v="2278" actId="1076"/>
          <ac:picMkLst>
            <pc:docMk/>
            <pc:sldMk cId="84561495" sldId="294"/>
            <ac:picMk id="2056" creationId="{AA135495-66D9-41BD-809B-78609DCD95AC}"/>
          </ac:picMkLst>
        </pc:picChg>
        <pc:picChg chg="mod">
          <ac:chgData name="Yue, Zongliang" userId="9a9e9b4b-4b80-4578-93bf-ac9eecee8efa" providerId="ADAL" clId="{5DE5F118-ADB2-4283-8A75-170C06F8BEBC}" dt="2022-07-21T21:10:06.316" v="2277" actId="1076"/>
          <ac:picMkLst>
            <pc:docMk/>
            <pc:sldMk cId="84561495" sldId="294"/>
            <ac:picMk id="2058" creationId="{2239D1F0-DBA4-42C6-9B88-BBBECCB6D3C8}"/>
          </ac:picMkLst>
        </pc:picChg>
        <pc:picChg chg="mod">
          <ac:chgData name="Yue, Zongliang" userId="9a9e9b4b-4b80-4578-93bf-ac9eecee8efa" providerId="ADAL" clId="{5DE5F118-ADB2-4283-8A75-170C06F8BEBC}" dt="2022-07-21T21:10:10.317" v="2280" actId="1076"/>
          <ac:picMkLst>
            <pc:docMk/>
            <pc:sldMk cId="84561495" sldId="294"/>
            <ac:picMk id="2060" creationId="{9D2BF94A-6014-4F5E-AEA9-B59666BB7988}"/>
          </ac:picMkLst>
        </pc:picChg>
        <pc:picChg chg="mod">
          <ac:chgData name="Yue, Zongliang" userId="9a9e9b4b-4b80-4578-93bf-ac9eecee8efa" providerId="ADAL" clId="{5DE5F118-ADB2-4283-8A75-170C06F8BEBC}" dt="2022-07-21T21:09:59.109" v="2276" actId="1076"/>
          <ac:picMkLst>
            <pc:docMk/>
            <pc:sldMk cId="84561495" sldId="294"/>
            <ac:picMk id="2062" creationId="{B86C35E2-BDFE-4521-A772-FAC72299CFB6}"/>
          </ac:picMkLst>
        </pc:picChg>
        <pc:picChg chg="mod">
          <ac:chgData name="Yue, Zongliang" userId="9a9e9b4b-4b80-4578-93bf-ac9eecee8efa" providerId="ADAL" clId="{5DE5F118-ADB2-4283-8A75-170C06F8BEBC}" dt="2022-07-21T21:09:56.957" v="2275" actId="1076"/>
          <ac:picMkLst>
            <pc:docMk/>
            <pc:sldMk cId="84561495" sldId="294"/>
            <ac:picMk id="2064" creationId="{F2701D73-3446-4F3B-B3F8-77628F296B1A}"/>
          </ac:picMkLst>
        </pc:picChg>
      </pc:sldChg>
      <pc:sldChg chg="modSp add mod ord">
        <pc:chgData name="Yue, Zongliang" userId="9a9e9b4b-4b80-4578-93bf-ac9eecee8efa" providerId="ADAL" clId="{5DE5F118-ADB2-4283-8A75-170C06F8BEBC}" dt="2022-07-21T21:15:22.871" v="2387"/>
        <pc:sldMkLst>
          <pc:docMk/>
          <pc:sldMk cId="2281380391" sldId="301"/>
        </pc:sldMkLst>
        <pc:grpChg chg="mod">
          <ac:chgData name="Yue, Zongliang" userId="9a9e9b4b-4b80-4578-93bf-ac9eecee8efa" providerId="ADAL" clId="{5DE5F118-ADB2-4283-8A75-170C06F8BEBC}" dt="2022-07-21T21:02:19.514" v="2102" actId="1035"/>
          <ac:grpSpMkLst>
            <pc:docMk/>
            <pc:sldMk cId="2281380391" sldId="301"/>
            <ac:grpSpMk id="21" creationId="{87FB1015-377E-4BF4-89D0-6B09708BAA98}"/>
          </ac:grpSpMkLst>
        </pc:grpChg>
        <pc:graphicFrameChg chg="mod">
          <ac:chgData name="Yue, Zongliang" userId="9a9e9b4b-4b80-4578-93bf-ac9eecee8efa" providerId="ADAL" clId="{5DE5F118-ADB2-4283-8A75-170C06F8BEBC}" dt="2022-07-21T19:59:13.763" v="1205"/>
          <ac:graphicFrameMkLst>
            <pc:docMk/>
            <pc:sldMk cId="2281380391" sldId="301"/>
            <ac:graphicFrameMk id="14" creationId="{D1837A84-1B59-4372-B1AF-1A30BA1BD339}"/>
          </ac:graphicFrameMkLst>
        </pc:graphicFrameChg>
      </pc:sldChg>
      <pc:sldChg chg="add ord">
        <pc:chgData name="Yue, Zongliang" userId="9a9e9b4b-4b80-4578-93bf-ac9eecee8efa" providerId="ADAL" clId="{5DE5F118-ADB2-4283-8A75-170C06F8BEBC}" dt="2022-07-21T21:15:22.871" v="2387"/>
        <pc:sldMkLst>
          <pc:docMk/>
          <pc:sldMk cId="1367254506" sldId="303"/>
        </pc:sldMkLst>
      </pc:sldChg>
      <pc:sldChg chg="add ord">
        <pc:chgData name="Yue, Zongliang" userId="9a9e9b4b-4b80-4578-93bf-ac9eecee8efa" providerId="ADAL" clId="{5DE5F118-ADB2-4283-8A75-170C06F8BEBC}" dt="2022-07-21T21:15:22.871" v="2387"/>
        <pc:sldMkLst>
          <pc:docMk/>
          <pc:sldMk cId="1758708835" sldId="304"/>
        </pc:sldMkLst>
      </pc:sldChg>
      <pc:sldChg chg="modSp add ord">
        <pc:chgData name="Yue, Zongliang" userId="9a9e9b4b-4b80-4578-93bf-ac9eecee8efa" providerId="ADAL" clId="{5DE5F118-ADB2-4283-8A75-170C06F8BEBC}" dt="2022-07-21T21:15:36.440" v="2389"/>
        <pc:sldMkLst>
          <pc:docMk/>
          <pc:sldMk cId="2044512158" sldId="307"/>
        </pc:sldMkLst>
        <pc:graphicFrameChg chg="mod">
          <ac:chgData name="Yue, Zongliang" userId="9a9e9b4b-4b80-4578-93bf-ac9eecee8efa" providerId="ADAL" clId="{5DE5F118-ADB2-4283-8A75-170C06F8BEBC}" dt="2022-07-21T19:58:32.875" v="1204" actId="14100"/>
          <ac:graphicFrameMkLst>
            <pc:docMk/>
            <pc:sldMk cId="2044512158" sldId="307"/>
            <ac:graphicFrameMk id="4" creationId="{C95C8D6D-7CF9-4435-AD09-0F561ECFEA96}"/>
          </ac:graphicFrameMkLst>
        </pc:graphicFrameChg>
      </pc:sldChg>
      <pc:sldChg chg="addSp modSp add mod">
        <pc:chgData name="Yue, Zongliang" userId="9a9e9b4b-4b80-4578-93bf-ac9eecee8efa" providerId="ADAL" clId="{5DE5F118-ADB2-4283-8A75-170C06F8BEBC}" dt="2022-07-21T21:02:03.425" v="2098" actId="1076"/>
        <pc:sldMkLst>
          <pc:docMk/>
          <pc:sldMk cId="4275240276" sldId="311"/>
        </pc:sldMkLst>
        <pc:spChg chg="add mod">
          <ac:chgData name="Yue, Zongliang" userId="9a9e9b4b-4b80-4578-93bf-ac9eecee8efa" providerId="ADAL" clId="{5DE5F118-ADB2-4283-8A75-170C06F8BEBC}" dt="2022-07-21T21:02:03.425" v="2098" actId="1076"/>
          <ac:spMkLst>
            <pc:docMk/>
            <pc:sldMk cId="4275240276" sldId="311"/>
            <ac:spMk id="15" creationId="{B969A4E5-D46B-4ADB-96FE-23AE96CE89DC}"/>
          </ac:spMkLst>
        </pc:spChg>
        <pc:picChg chg="mod">
          <ac:chgData name="Yue, Zongliang" userId="9a9e9b4b-4b80-4578-93bf-ac9eecee8efa" providerId="ADAL" clId="{5DE5F118-ADB2-4283-8A75-170C06F8BEBC}" dt="2022-07-21T21:02:00.762" v="2097" actId="1076"/>
          <ac:picMkLst>
            <pc:docMk/>
            <pc:sldMk cId="4275240276" sldId="311"/>
            <ac:picMk id="4" creationId="{23EDBDA9-F345-4FD7-9AE5-317450EC0167}"/>
          </ac:picMkLst>
        </pc:picChg>
      </pc:sldChg>
      <pc:sldChg chg="addSp delSp modSp add mod ord">
        <pc:chgData name="Yue, Zongliang" userId="9a9e9b4b-4b80-4578-93bf-ac9eecee8efa" providerId="ADAL" clId="{5DE5F118-ADB2-4283-8A75-170C06F8BEBC}" dt="2022-07-21T21:05:16.075" v="2248" actId="20577"/>
        <pc:sldMkLst>
          <pc:docMk/>
          <pc:sldMk cId="3396744162" sldId="312"/>
        </pc:sldMkLst>
        <pc:spChg chg="add mod">
          <ac:chgData name="Yue, Zongliang" userId="9a9e9b4b-4b80-4578-93bf-ac9eecee8efa" providerId="ADAL" clId="{5DE5F118-ADB2-4283-8A75-170C06F8BEBC}" dt="2022-07-21T21:04:59.607" v="2240" actId="1076"/>
          <ac:spMkLst>
            <pc:docMk/>
            <pc:sldMk cId="3396744162" sldId="312"/>
            <ac:spMk id="2" creationId="{D3DAEE61-D7C1-40E4-A1FE-7FF1DFB809F4}"/>
          </ac:spMkLst>
        </pc:spChg>
        <pc:spChg chg="mod">
          <ac:chgData name="Yue, Zongliang" userId="9a9e9b4b-4b80-4578-93bf-ac9eecee8efa" providerId="ADAL" clId="{5DE5F118-ADB2-4283-8A75-170C06F8BEBC}" dt="2022-07-21T20:08:30.825" v="1322" actId="1076"/>
          <ac:spMkLst>
            <pc:docMk/>
            <pc:sldMk cId="3396744162" sldId="312"/>
            <ac:spMk id="6" creationId="{EE92DD76-6619-49E8-8AD2-7AB07FBFE20D}"/>
          </ac:spMkLst>
        </pc:spChg>
        <pc:spChg chg="mod">
          <ac:chgData name="Yue, Zongliang" userId="9a9e9b4b-4b80-4578-93bf-ac9eecee8efa" providerId="ADAL" clId="{5DE5F118-ADB2-4283-8A75-170C06F8BEBC}" dt="2022-07-21T20:08:30.825" v="1322" actId="1076"/>
          <ac:spMkLst>
            <pc:docMk/>
            <pc:sldMk cId="3396744162" sldId="312"/>
            <ac:spMk id="7" creationId="{DD0C897A-5A51-4915-9125-330B9F305419}"/>
          </ac:spMkLst>
        </pc:spChg>
        <pc:spChg chg="mod">
          <ac:chgData name="Yue, Zongliang" userId="9a9e9b4b-4b80-4578-93bf-ac9eecee8efa" providerId="ADAL" clId="{5DE5F118-ADB2-4283-8A75-170C06F8BEBC}" dt="2022-07-21T20:08:30.825" v="1322" actId="1076"/>
          <ac:spMkLst>
            <pc:docMk/>
            <pc:sldMk cId="3396744162" sldId="312"/>
            <ac:spMk id="8" creationId="{72695054-F8A4-41ED-B037-33ADD57C3440}"/>
          </ac:spMkLst>
        </pc:spChg>
        <pc:spChg chg="mod">
          <ac:chgData name="Yue, Zongliang" userId="9a9e9b4b-4b80-4578-93bf-ac9eecee8efa" providerId="ADAL" clId="{5DE5F118-ADB2-4283-8A75-170C06F8BEBC}" dt="2022-07-21T20:08:30.825" v="1322" actId="1076"/>
          <ac:spMkLst>
            <pc:docMk/>
            <pc:sldMk cId="3396744162" sldId="312"/>
            <ac:spMk id="9" creationId="{E983AA5F-77A3-4A98-A45A-D8D2E70683EA}"/>
          </ac:spMkLst>
        </pc:spChg>
        <pc:spChg chg="mod">
          <ac:chgData name="Yue, Zongliang" userId="9a9e9b4b-4b80-4578-93bf-ac9eecee8efa" providerId="ADAL" clId="{5DE5F118-ADB2-4283-8A75-170C06F8BEBC}" dt="2022-07-21T20:08:30.825" v="1322" actId="1076"/>
          <ac:spMkLst>
            <pc:docMk/>
            <pc:sldMk cId="3396744162" sldId="312"/>
            <ac:spMk id="10" creationId="{BFE192C0-882C-4AD6-AF51-682887F8B972}"/>
          </ac:spMkLst>
        </pc:spChg>
        <pc:spChg chg="mod">
          <ac:chgData name="Yue, Zongliang" userId="9a9e9b4b-4b80-4578-93bf-ac9eecee8efa" providerId="ADAL" clId="{5DE5F118-ADB2-4283-8A75-170C06F8BEBC}" dt="2022-07-21T20:08:30.825" v="1322" actId="1076"/>
          <ac:spMkLst>
            <pc:docMk/>
            <pc:sldMk cId="3396744162" sldId="312"/>
            <ac:spMk id="11" creationId="{5B5A6F4C-7FD4-48A3-8454-67E33C2FF84F}"/>
          </ac:spMkLst>
        </pc:spChg>
        <pc:spChg chg="mod">
          <ac:chgData name="Yue, Zongliang" userId="9a9e9b4b-4b80-4578-93bf-ac9eecee8efa" providerId="ADAL" clId="{5DE5F118-ADB2-4283-8A75-170C06F8BEBC}" dt="2022-07-21T20:08:30.825" v="1322" actId="1076"/>
          <ac:spMkLst>
            <pc:docMk/>
            <pc:sldMk cId="3396744162" sldId="312"/>
            <ac:spMk id="14" creationId="{03AEC29A-EFA6-492A-8EAF-0F485F248174}"/>
          </ac:spMkLst>
        </pc:spChg>
        <pc:spChg chg="mod">
          <ac:chgData name="Yue, Zongliang" userId="9a9e9b4b-4b80-4578-93bf-ac9eecee8efa" providerId="ADAL" clId="{5DE5F118-ADB2-4283-8A75-170C06F8BEBC}" dt="2022-07-21T20:08:30.825" v="1322" actId="1076"/>
          <ac:spMkLst>
            <pc:docMk/>
            <pc:sldMk cId="3396744162" sldId="312"/>
            <ac:spMk id="23" creationId="{28814142-444B-4B8C-BF48-5B9CC5E421F1}"/>
          </ac:spMkLst>
        </pc:spChg>
        <pc:spChg chg="mod">
          <ac:chgData name="Yue, Zongliang" userId="9a9e9b4b-4b80-4578-93bf-ac9eecee8efa" providerId="ADAL" clId="{5DE5F118-ADB2-4283-8A75-170C06F8BEBC}" dt="2022-07-21T20:08:30.825" v="1322" actId="1076"/>
          <ac:spMkLst>
            <pc:docMk/>
            <pc:sldMk cId="3396744162" sldId="312"/>
            <ac:spMk id="24" creationId="{FC766D92-55AA-4B0C-8965-4774D833E98E}"/>
          </ac:spMkLst>
        </pc:spChg>
        <pc:spChg chg="mod">
          <ac:chgData name="Yue, Zongliang" userId="9a9e9b4b-4b80-4578-93bf-ac9eecee8efa" providerId="ADAL" clId="{5DE5F118-ADB2-4283-8A75-170C06F8BEBC}" dt="2022-07-21T20:08:30.825" v="1322" actId="1076"/>
          <ac:spMkLst>
            <pc:docMk/>
            <pc:sldMk cId="3396744162" sldId="312"/>
            <ac:spMk id="25" creationId="{0A366F83-C616-4E26-BB0C-00D545E588DC}"/>
          </ac:spMkLst>
        </pc:spChg>
        <pc:spChg chg="mod">
          <ac:chgData name="Yue, Zongliang" userId="9a9e9b4b-4b80-4578-93bf-ac9eecee8efa" providerId="ADAL" clId="{5DE5F118-ADB2-4283-8A75-170C06F8BEBC}" dt="2022-07-21T20:08:30.825" v="1322" actId="1076"/>
          <ac:spMkLst>
            <pc:docMk/>
            <pc:sldMk cId="3396744162" sldId="312"/>
            <ac:spMk id="26" creationId="{22EA0839-70E4-4A3A-B5AB-8066E4142262}"/>
          </ac:spMkLst>
        </pc:spChg>
        <pc:spChg chg="mod">
          <ac:chgData name="Yue, Zongliang" userId="9a9e9b4b-4b80-4578-93bf-ac9eecee8efa" providerId="ADAL" clId="{5DE5F118-ADB2-4283-8A75-170C06F8BEBC}" dt="2022-07-21T20:08:30.825" v="1322" actId="1076"/>
          <ac:spMkLst>
            <pc:docMk/>
            <pc:sldMk cId="3396744162" sldId="312"/>
            <ac:spMk id="27" creationId="{BDFB9FD1-FFD1-4A01-83FD-9095736191F3}"/>
          </ac:spMkLst>
        </pc:spChg>
        <pc:spChg chg="mod">
          <ac:chgData name="Yue, Zongliang" userId="9a9e9b4b-4b80-4578-93bf-ac9eecee8efa" providerId="ADAL" clId="{5DE5F118-ADB2-4283-8A75-170C06F8BEBC}" dt="2022-07-21T20:08:34.003" v="1323" actId="1076"/>
          <ac:spMkLst>
            <pc:docMk/>
            <pc:sldMk cId="3396744162" sldId="312"/>
            <ac:spMk id="30" creationId="{C295D7B5-A4F8-484A-A410-29CD0640DD24}"/>
          </ac:spMkLst>
        </pc:spChg>
        <pc:spChg chg="mod">
          <ac:chgData name="Yue, Zongliang" userId="9a9e9b4b-4b80-4578-93bf-ac9eecee8efa" providerId="ADAL" clId="{5DE5F118-ADB2-4283-8A75-170C06F8BEBC}" dt="2022-07-21T20:07:56.268" v="1313" actId="1076"/>
          <ac:spMkLst>
            <pc:docMk/>
            <pc:sldMk cId="3396744162" sldId="312"/>
            <ac:spMk id="31" creationId="{6C6AD030-7C35-40EA-916B-F7ED643BD962}"/>
          </ac:spMkLst>
        </pc:spChg>
        <pc:spChg chg="mod">
          <ac:chgData name="Yue, Zongliang" userId="9a9e9b4b-4b80-4578-93bf-ac9eecee8efa" providerId="ADAL" clId="{5DE5F118-ADB2-4283-8A75-170C06F8BEBC}" dt="2022-07-21T20:08:30.825" v="1322" actId="1076"/>
          <ac:spMkLst>
            <pc:docMk/>
            <pc:sldMk cId="3396744162" sldId="312"/>
            <ac:spMk id="33" creationId="{9E4D944F-68B0-4DC5-8634-87B30965B459}"/>
          </ac:spMkLst>
        </pc:spChg>
        <pc:spChg chg="add mod">
          <ac:chgData name="Yue, Zongliang" userId="9a9e9b4b-4b80-4578-93bf-ac9eecee8efa" providerId="ADAL" clId="{5DE5F118-ADB2-4283-8A75-170C06F8BEBC}" dt="2022-07-21T21:03:54.304" v="2212" actId="20577"/>
          <ac:spMkLst>
            <pc:docMk/>
            <pc:sldMk cId="3396744162" sldId="312"/>
            <ac:spMk id="38" creationId="{690D1E22-A7C6-4D4A-A5B7-E05F522984AD}"/>
          </ac:spMkLst>
        </pc:spChg>
        <pc:spChg chg="add mod">
          <ac:chgData name="Yue, Zongliang" userId="9a9e9b4b-4b80-4578-93bf-ac9eecee8efa" providerId="ADAL" clId="{5DE5F118-ADB2-4283-8A75-170C06F8BEBC}" dt="2022-07-21T21:04:32.205" v="2224" actId="20577"/>
          <ac:spMkLst>
            <pc:docMk/>
            <pc:sldMk cId="3396744162" sldId="312"/>
            <ac:spMk id="41" creationId="{A65E2D22-6CFA-4B28-821F-FFABDD5FC73B}"/>
          </ac:spMkLst>
        </pc:spChg>
        <pc:spChg chg="add del mod">
          <ac:chgData name="Yue, Zongliang" userId="9a9e9b4b-4b80-4578-93bf-ac9eecee8efa" providerId="ADAL" clId="{5DE5F118-ADB2-4283-8A75-170C06F8BEBC}" dt="2022-07-21T21:05:02.720" v="2241" actId="1076"/>
          <ac:spMkLst>
            <pc:docMk/>
            <pc:sldMk cId="3396744162" sldId="312"/>
            <ac:spMk id="42" creationId="{D8065B29-E660-4321-951B-4104ED0D366E}"/>
          </ac:spMkLst>
        </pc:spChg>
        <pc:spChg chg="add mod">
          <ac:chgData name="Yue, Zongliang" userId="9a9e9b4b-4b80-4578-93bf-ac9eecee8efa" providerId="ADAL" clId="{5DE5F118-ADB2-4283-8A75-170C06F8BEBC}" dt="2022-07-21T21:05:05.038" v="2242" actId="1076"/>
          <ac:spMkLst>
            <pc:docMk/>
            <pc:sldMk cId="3396744162" sldId="312"/>
            <ac:spMk id="43" creationId="{B2B8A3A6-3116-47B2-A2F8-B624989EC76E}"/>
          </ac:spMkLst>
        </pc:spChg>
        <pc:spChg chg="mod">
          <ac:chgData name="Yue, Zongliang" userId="9a9e9b4b-4b80-4578-93bf-ac9eecee8efa" providerId="ADAL" clId="{5DE5F118-ADB2-4283-8A75-170C06F8BEBC}" dt="2022-07-21T20:08:30.825" v="1322" actId="1076"/>
          <ac:spMkLst>
            <pc:docMk/>
            <pc:sldMk cId="3396744162" sldId="312"/>
            <ac:spMk id="44" creationId="{4254B66D-5286-4B97-A15D-4E3C42EF5FD5}"/>
          </ac:spMkLst>
        </pc:spChg>
        <pc:spChg chg="mod">
          <ac:chgData name="Yue, Zongliang" userId="9a9e9b4b-4b80-4578-93bf-ac9eecee8efa" providerId="ADAL" clId="{5DE5F118-ADB2-4283-8A75-170C06F8BEBC}" dt="2022-07-21T20:08:30.825" v="1322" actId="1076"/>
          <ac:spMkLst>
            <pc:docMk/>
            <pc:sldMk cId="3396744162" sldId="312"/>
            <ac:spMk id="46" creationId="{488ECADA-944F-49B2-84EF-1C491960A27A}"/>
          </ac:spMkLst>
        </pc:spChg>
        <pc:spChg chg="mod">
          <ac:chgData name="Yue, Zongliang" userId="9a9e9b4b-4b80-4578-93bf-ac9eecee8efa" providerId="ADAL" clId="{5DE5F118-ADB2-4283-8A75-170C06F8BEBC}" dt="2022-07-21T20:08:30.825" v="1322" actId="1076"/>
          <ac:spMkLst>
            <pc:docMk/>
            <pc:sldMk cId="3396744162" sldId="312"/>
            <ac:spMk id="47" creationId="{083D37FA-BAFD-43E3-BA54-81EC232BDEE2}"/>
          </ac:spMkLst>
        </pc:spChg>
        <pc:spChg chg="add mod">
          <ac:chgData name="Yue, Zongliang" userId="9a9e9b4b-4b80-4578-93bf-ac9eecee8efa" providerId="ADAL" clId="{5DE5F118-ADB2-4283-8A75-170C06F8BEBC}" dt="2022-07-21T21:05:07.237" v="2243" actId="1076"/>
          <ac:spMkLst>
            <pc:docMk/>
            <pc:sldMk cId="3396744162" sldId="312"/>
            <ac:spMk id="48" creationId="{B78302D7-EB01-4677-84BD-364C14077F96}"/>
          </ac:spMkLst>
        </pc:spChg>
        <pc:spChg chg="add mod">
          <ac:chgData name="Yue, Zongliang" userId="9a9e9b4b-4b80-4578-93bf-ac9eecee8efa" providerId="ADAL" clId="{5DE5F118-ADB2-4283-8A75-170C06F8BEBC}" dt="2022-07-21T21:05:16.075" v="2248" actId="20577"/>
          <ac:spMkLst>
            <pc:docMk/>
            <pc:sldMk cId="3396744162" sldId="312"/>
            <ac:spMk id="49" creationId="{A27DAC03-F029-4CF6-976C-6CBB1ED09B4D}"/>
          </ac:spMkLst>
        </pc:spChg>
        <pc:grpChg chg="mod">
          <ac:chgData name="Yue, Zongliang" userId="9a9e9b4b-4b80-4578-93bf-ac9eecee8efa" providerId="ADAL" clId="{5DE5F118-ADB2-4283-8A75-170C06F8BEBC}" dt="2022-07-21T20:08:30.825" v="1322" actId="1076"/>
          <ac:grpSpMkLst>
            <pc:docMk/>
            <pc:sldMk cId="3396744162" sldId="312"/>
            <ac:grpSpMk id="5" creationId="{D4A84774-4EC7-4679-A936-C457B685A482}"/>
          </ac:grpSpMkLst>
        </pc:grpChg>
        <pc:grpChg chg="mod">
          <ac:chgData name="Yue, Zongliang" userId="9a9e9b4b-4b80-4578-93bf-ac9eecee8efa" providerId="ADAL" clId="{5DE5F118-ADB2-4283-8A75-170C06F8BEBC}" dt="2022-07-21T20:08:30.825" v="1322" actId="1076"/>
          <ac:grpSpMkLst>
            <pc:docMk/>
            <pc:sldMk cId="3396744162" sldId="312"/>
            <ac:grpSpMk id="19" creationId="{00C42346-12C9-46D1-AECD-84692CD59178}"/>
          </ac:grpSpMkLst>
        </pc:grpChg>
        <pc:grpChg chg="mod">
          <ac:chgData name="Yue, Zongliang" userId="9a9e9b4b-4b80-4578-93bf-ac9eecee8efa" providerId="ADAL" clId="{5DE5F118-ADB2-4283-8A75-170C06F8BEBC}" dt="2022-07-21T20:08:30.825" v="1322" actId="1076"/>
          <ac:grpSpMkLst>
            <pc:docMk/>
            <pc:sldMk cId="3396744162" sldId="312"/>
            <ac:grpSpMk id="28" creationId="{222CFB15-3865-48C8-B4BA-6ECB9F9CB49F}"/>
          </ac:grpSpMkLst>
        </pc:grpChg>
        <pc:picChg chg="mod ord">
          <ac:chgData name="Yue, Zongliang" userId="9a9e9b4b-4b80-4578-93bf-ac9eecee8efa" providerId="ADAL" clId="{5DE5F118-ADB2-4283-8A75-170C06F8BEBC}" dt="2022-07-21T21:05:10.349" v="2246" actId="1076"/>
          <ac:picMkLst>
            <pc:docMk/>
            <pc:sldMk cId="3396744162" sldId="312"/>
            <ac:picMk id="29" creationId="{C341D774-450F-40BE-B9F2-7CCF0127C024}"/>
          </ac:picMkLst>
        </pc:picChg>
        <pc:picChg chg="mod">
          <ac:chgData name="Yue, Zongliang" userId="9a9e9b4b-4b80-4578-93bf-ac9eecee8efa" providerId="ADAL" clId="{5DE5F118-ADB2-4283-8A75-170C06F8BEBC}" dt="2022-07-21T20:08:30.825" v="1322" actId="1076"/>
          <ac:picMkLst>
            <pc:docMk/>
            <pc:sldMk cId="3396744162" sldId="312"/>
            <ac:picMk id="35" creationId="{2A576C7B-ACAE-4762-95A7-30EEF580AA2E}"/>
          </ac:picMkLst>
        </pc:picChg>
        <pc:picChg chg="mod">
          <ac:chgData name="Yue, Zongliang" userId="9a9e9b4b-4b80-4578-93bf-ac9eecee8efa" providerId="ADAL" clId="{5DE5F118-ADB2-4283-8A75-170C06F8BEBC}" dt="2022-07-21T20:08:30.825" v="1322" actId="1076"/>
          <ac:picMkLst>
            <pc:docMk/>
            <pc:sldMk cId="3396744162" sldId="312"/>
            <ac:picMk id="39" creationId="{25ABFF27-8DF6-454E-8B5A-623E682CF639}"/>
          </ac:picMkLst>
        </pc:picChg>
        <pc:cxnChg chg="mod">
          <ac:chgData name="Yue, Zongliang" userId="9a9e9b4b-4b80-4578-93bf-ac9eecee8efa" providerId="ADAL" clId="{5DE5F118-ADB2-4283-8A75-170C06F8BEBC}" dt="2022-07-21T20:08:30.825" v="1322" actId="1076"/>
          <ac:cxnSpMkLst>
            <pc:docMk/>
            <pc:sldMk cId="3396744162" sldId="312"/>
            <ac:cxnSpMk id="13" creationId="{0D4A8A6F-D1FD-4FCA-B54C-FB1F50DE15E4}"/>
          </ac:cxnSpMkLst>
        </pc:cxnChg>
        <pc:cxnChg chg="mod">
          <ac:chgData name="Yue, Zongliang" userId="9a9e9b4b-4b80-4578-93bf-ac9eecee8efa" providerId="ADAL" clId="{5DE5F118-ADB2-4283-8A75-170C06F8BEBC}" dt="2022-07-21T20:08:30.825" v="1322" actId="1076"/>
          <ac:cxnSpMkLst>
            <pc:docMk/>
            <pc:sldMk cId="3396744162" sldId="312"/>
            <ac:cxnSpMk id="16" creationId="{53E5C639-5787-4E60-83DB-F82D7A131641}"/>
          </ac:cxnSpMkLst>
        </pc:cxnChg>
        <pc:cxnChg chg="mod">
          <ac:chgData name="Yue, Zongliang" userId="9a9e9b4b-4b80-4578-93bf-ac9eecee8efa" providerId="ADAL" clId="{5DE5F118-ADB2-4283-8A75-170C06F8BEBC}" dt="2022-07-21T20:08:30.825" v="1322" actId="1076"/>
          <ac:cxnSpMkLst>
            <pc:docMk/>
            <pc:sldMk cId="3396744162" sldId="312"/>
            <ac:cxnSpMk id="17" creationId="{A7D4E8E2-9775-4AA7-9D3A-F70CAACC9352}"/>
          </ac:cxnSpMkLst>
        </pc:cxnChg>
        <pc:cxnChg chg="mod">
          <ac:chgData name="Yue, Zongliang" userId="9a9e9b4b-4b80-4578-93bf-ac9eecee8efa" providerId="ADAL" clId="{5DE5F118-ADB2-4283-8A75-170C06F8BEBC}" dt="2022-07-21T20:08:30.825" v="1322" actId="1076"/>
          <ac:cxnSpMkLst>
            <pc:docMk/>
            <pc:sldMk cId="3396744162" sldId="312"/>
            <ac:cxnSpMk id="20" creationId="{EAF2B1CB-B55F-49A9-B2F7-739F84735EE8}"/>
          </ac:cxnSpMkLst>
        </pc:cxnChg>
        <pc:cxnChg chg="mod">
          <ac:chgData name="Yue, Zongliang" userId="9a9e9b4b-4b80-4578-93bf-ac9eecee8efa" providerId="ADAL" clId="{5DE5F118-ADB2-4283-8A75-170C06F8BEBC}" dt="2022-07-21T20:08:30.825" v="1322" actId="1076"/>
          <ac:cxnSpMkLst>
            <pc:docMk/>
            <pc:sldMk cId="3396744162" sldId="312"/>
            <ac:cxnSpMk id="21" creationId="{1FEDE677-B879-444E-A859-CD9BC4DF6C54}"/>
          </ac:cxnSpMkLst>
        </pc:cxnChg>
        <pc:cxnChg chg="mod">
          <ac:chgData name="Yue, Zongliang" userId="9a9e9b4b-4b80-4578-93bf-ac9eecee8efa" providerId="ADAL" clId="{5DE5F118-ADB2-4283-8A75-170C06F8BEBC}" dt="2022-07-21T20:08:30.825" v="1322" actId="1076"/>
          <ac:cxnSpMkLst>
            <pc:docMk/>
            <pc:sldMk cId="3396744162" sldId="312"/>
            <ac:cxnSpMk id="22" creationId="{0F16C656-1055-43C6-A51D-312CE2AD3471}"/>
          </ac:cxnSpMkLst>
        </pc:cxnChg>
        <pc:cxnChg chg="mod">
          <ac:chgData name="Yue, Zongliang" userId="9a9e9b4b-4b80-4578-93bf-ac9eecee8efa" providerId="ADAL" clId="{5DE5F118-ADB2-4283-8A75-170C06F8BEBC}" dt="2022-07-21T20:08:30.825" v="1322" actId="1076"/>
          <ac:cxnSpMkLst>
            <pc:docMk/>
            <pc:sldMk cId="3396744162" sldId="312"/>
            <ac:cxnSpMk id="40" creationId="{C4725C91-A344-4FD6-BB10-2FF542971F71}"/>
          </ac:cxnSpMkLst>
        </pc:cxnChg>
        <pc:cxnChg chg="mod">
          <ac:chgData name="Yue, Zongliang" userId="9a9e9b4b-4b80-4578-93bf-ac9eecee8efa" providerId="ADAL" clId="{5DE5F118-ADB2-4283-8A75-170C06F8BEBC}" dt="2022-07-21T20:08:30.825" v="1322" actId="1076"/>
          <ac:cxnSpMkLst>
            <pc:docMk/>
            <pc:sldMk cId="3396744162" sldId="312"/>
            <ac:cxnSpMk id="45" creationId="{85F40478-A478-4FCF-9C5E-C4E0DE56D111}"/>
          </ac:cxnSpMkLst>
        </pc:cxnChg>
      </pc:sldChg>
      <pc:sldChg chg="addSp delSp modSp add mod modNotesTx">
        <pc:chgData name="Yue, Zongliang" userId="9a9e9b4b-4b80-4578-93bf-ac9eecee8efa" providerId="ADAL" clId="{5DE5F118-ADB2-4283-8A75-170C06F8BEBC}" dt="2022-07-22T14:15:23.624" v="2950" actId="1076"/>
        <pc:sldMkLst>
          <pc:docMk/>
          <pc:sldMk cId="2807559840" sldId="318"/>
        </pc:sldMkLst>
        <pc:spChg chg="add mod">
          <ac:chgData name="Yue, Zongliang" userId="9a9e9b4b-4b80-4578-93bf-ac9eecee8efa" providerId="ADAL" clId="{5DE5F118-ADB2-4283-8A75-170C06F8BEBC}" dt="2022-07-22T04:33:46.949" v="2844" actId="1038"/>
          <ac:spMkLst>
            <pc:docMk/>
            <pc:sldMk cId="2807559840" sldId="318"/>
            <ac:spMk id="2" creationId="{40F3AD1F-0188-42AD-B773-026FADD1F9E6}"/>
          </ac:spMkLst>
        </pc:spChg>
        <pc:spChg chg="mod">
          <ac:chgData name="Yue, Zongliang" userId="9a9e9b4b-4b80-4578-93bf-ac9eecee8efa" providerId="ADAL" clId="{5DE5F118-ADB2-4283-8A75-170C06F8BEBC}" dt="2022-07-21T21:10:52.455" v="2284" actId="21"/>
          <ac:spMkLst>
            <pc:docMk/>
            <pc:sldMk cId="2807559840" sldId="318"/>
            <ac:spMk id="3" creationId="{6DD7C0B9-CA73-4356-BA9A-40EF7EBA88A5}"/>
          </ac:spMkLst>
        </pc:spChg>
        <pc:spChg chg="mod">
          <ac:chgData name="Yue, Zongliang" userId="9a9e9b4b-4b80-4578-93bf-ac9eecee8efa" providerId="ADAL" clId="{5DE5F118-ADB2-4283-8A75-170C06F8BEBC}" dt="2022-07-21T21:05:48.984" v="2252" actId="1076"/>
          <ac:spMkLst>
            <pc:docMk/>
            <pc:sldMk cId="2807559840" sldId="318"/>
            <ac:spMk id="6" creationId="{F870C757-3B6F-4B18-8121-53B69E912710}"/>
          </ac:spMkLst>
        </pc:spChg>
        <pc:spChg chg="mod">
          <ac:chgData name="Yue, Zongliang" userId="9a9e9b4b-4b80-4578-93bf-ac9eecee8efa" providerId="ADAL" clId="{5DE5F118-ADB2-4283-8A75-170C06F8BEBC}" dt="2022-07-21T21:13:42.049" v="2371" actId="20577"/>
          <ac:spMkLst>
            <pc:docMk/>
            <pc:sldMk cId="2807559840" sldId="318"/>
            <ac:spMk id="13" creationId="{967A7F27-F114-4330-A71D-4B70214D8C45}"/>
          </ac:spMkLst>
        </pc:spChg>
        <pc:spChg chg="add mod">
          <ac:chgData name="Yue, Zongliang" userId="9a9e9b4b-4b80-4578-93bf-ac9eecee8efa" providerId="ADAL" clId="{5DE5F118-ADB2-4283-8A75-170C06F8BEBC}" dt="2022-07-21T21:11:42.685" v="2295" actId="1076"/>
          <ac:spMkLst>
            <pc:docMk/>
            <pc:sldMk cId="2807559840" sldId="318"/>
            <ac:spMk id="26" creationId="{B9D4CAB9-40B3-456C-A91F-7179DB8E2DFD}"/>
          </ac:spMkLst>
        </pc:spChg>
        <pc:spChg chg="del mod topLvl">
          <ac:chgData name="Yue, Zongliang" userId="9a9e9b4b-4b80-4578-93bf-ac9eecee8efa" providerId="ADAL" clId="{5DE5F118-ADB2-4283-8A75-170C06F8BEBC}" dt="2022-07-21T21:11:32.266" v="2290" actId="478"/>
          <ac:spMkLst>
            <pc:docMk/>
            <pc:sldMk cId="2807559840" sldId="318"/>
            <ac:spMk id="32" creationId="{4D1F5D37-9D97-46A5-AF0B-F01C526D5780}"/>
          </ac:spMkLst>
        </pc:spChg>
        <pc:spChg chg="mod">
          <ac:chgData name="Yue, Zongliang" userId="9a9e9b4b-4b80-4578-93bf-ac9eecee8efa" providerId="ADAL" clId="{5DE5F118-ADB2-4283-8A75-170C06F8BEBC}" dt="2022-07-21T21:11:52.625" v="2301" actId="1076"/>
          <ac:spMkLst>
            <pc:docMk/>
            <pc:sldMk cId="2807559840" sldId="318"/>
            <ac:spMk id="34" creationId="{66F98E01-CAA8-4B8F-BEB9-FB556E12D456}"/>
          </ac:spMkLst>
        </pc:spChg>
        <pc:spChg chg="add del mod">
          <ac:chgData name="Yue, Zongliang" userId="9a9e9b4b-4b80-4578-93bf-ac9eecee8efa" providerId="ADAL" clId="{5DE5F118-ADB2-4283-8A75-170C06F8BEBC}" dt="2022-07-21T21:12:43.517" v="2314" actId="478"/>
          <ac:spMkLst>
            <pc:docMk/>
            <pc:sldMk cId="2807559840" sldId="318"/>
            <ac:spMk id="36" creationId="{E900E842-6934-46D4-A778-CD675425196E}"/>
          </ac:spMkLst>
        </pc:spChg>
        <pc:spChg chg="add mod">
          <ac:chgData name="Yue, Zongliang" userId="9a9e9b4b-4b80-4578-93bf-ac9eecee8efa" providerId="ADAL" clId="{5DE5F118-ADB2-4283-8A75-170C06F8BEBC}" dt="2022-07-21T21:13:18.803" v="2343" actId="1076"/>
          <ac:spMkLst>
            <pc:docMk/>
            <pc:sldMk cId="2807559840" sldId="318"/>
            <ac:spMk id="37" creationId="{A109F6FE-1D5E-46BD-8595-D53A7DD78A35}"/>
          </ac:spMkLst>
        </pc:spChg>
        <pc:spChg chg="add mod">
          <ac:chgData name="Yue, Zongliang" userId="9a9e9b4b-4b80-4578-93bf-ac9eecee8efa" providerId="ADAL" clId="{5DE5F118-ADB2-4283-8A75-170C06F8BEBC}" dt="2022-07-22T04:34:01.105" v="2853" actId="1036"/>
          <ac:spMkLst>
            <pc:docMk/>
            <pc:sldMk cId="2807559840" sldId="318"/>
            <ac:spMk id="38" creationId="{23D7A6CA-C1EB-438A-8D96-2DF44FADC69F}"/>
          </ac:spMkLst>
        </pc:spChg>
        <pc:spChg chg="add mod">
          <ac:chgData name="Yue, Zongliang" userId="9a9e9b4b-4b80-4578-93bf-ac9eecee8efa" providerId="ADAL" clId="{5DE5F118-ADB2-4283-8A75-170C06F8BEBC}" dt="2022-07-22T04:34:15.322" v="2857" actId="1036"/>
          <ac:spMkLst>
            <pc:docMk/>
            <pc:sldMk cId="2807559840" sldId="318"/>
            <ac:spMk id="39" creationId="{5AA3FBA0-F96F-427C-B5C9-5035858B4422}"/>
          </ac:spMkLst>
        </pc:spChg>
        <pc:spChg chg="add mod">
          <ac:chgData name="Yue, Zongliang" userId="9a9e9b4b-4b80-4578-93bf-ac9eecee8efa" providerId="ADAL" clId="{5DE5F118-ADB2-4283-8A75-170C06F8BEBC}" dt="2022-07-22T04:34:24.954" v="2861" actId="1036"/>
          <ac:spMkLst>
            <pc:docMk/>
            <pc:sldMk cId="2807559840" sldId="318"/>
            <ac:spMk id="40" creationId="{A363C3B9-E295-4595-9F97-D3805633D3C3}"/>
          </ac:spMkLst>
        </pc:spChg>
        <pc:spChg chg="add mod">
          <ac:chgData name="Yue, Zongliang" userId="9a9e9b4b-4b80-4578-93bf-ac9eecee8efa" providerId="ADAL" clId="{5DE5F118-ADB2-4283-8A75-170C06F8BEBC}" dt="2022-07-22T04:34:50.670" v="2872" actId="1036"/>
          <ac:spMkLst>
            <pc:docMk/>
            <pc:sldMk cId="2807559840" sldId="318"/>
            <ac:spMk id="41" creationId="{07BF249A-84E9-4594-8CF0-B34427417695}"/>
          </ac:spMkLst>
        </pc:spChg>
        <pc:spChg chg="add mod">
          <ac:chgData name="Yue, Zongliang" userId="9a9e9b4b-4b80-4578-93bf-ac9eecee8efa" providerId="ADAL" clId="{5DE5F118-ADB2-4283-8A75-170C06F8BEBC}" dt="2022-07-22T14:15:05.385" v="2945" actId="1076"/>
          <ac:spMkLst>
            <pc:docMk/>
            <pc:sldMk cId="2807559840" sldId="318"/>
            <ac:spMk id="42" creationId="{0CB2C024-3BAA-489C-96EE-67F4712906AF}"/>
          </ac:spMkLst>
        </pc:spChg>
        <pc:grpChg chg="add del mod">
          <ac:chgData name="Yue, Zongliang" userId="9a9e9b4b-4b80-4578-93bf-ac9eecee8efa" providerId="ADAL" clId="{5DE5F118-ADB2-4283-8A75-170C06F8BEBC}" dt="2022-07-21T21:11:32.266" v="2290" actId="478"/>
          <ac:grpSpMkLst>
            <pc:docMk/>
            <pc:sldMk cId="2807559840" sldId="318"/>
            <ac:grpSpMk id="27" creationId="{D53CD0D7-ACCD-42F1-835E-A49B7C982386}"/>
          </ac:grpSpMkLst>
        </pc:grpChg>
        <pc:grpChg chg="mod topLvl">
          <ac:chgData name="Yue, Zongliang" userId="9a9e9b4b-4b80-4578-93bf-ac9eecee8efa" providerId="ADAL" clId="{5DE5F118-ADB2-4283-8A75-170C06F8BEBC}" dt="2022-07-21T21:11:52.625" v="2301" actId="1076"/>
          <ac:grpSpMkLst>
            <pc:docMk/>
            <pc:sldMk cId="2807559840" sldId="318"/>
            <ac:grpSpMk id="28" creationId="{87A393FA-827E-4D0E-A583-AEFDEF6ABD21}"/>
          </ac:grpSpMkLst>
        </pc:grpChg>
        <pc:grpChg chg="mod">
          <ac:chgData name="Yue, Zongliang" userId="9a9e9b4b-4b80-4578-93bf-ac9eecee8efa" providerId="ADAL" clId="{5DE5F118-ADB2-4283-8A75-170C06F8BEBC}" dt="2022-07-21T21:13:01.125" v="2322" actId="1076"/>
          <ac:grpSpMkLst>
            <pc:docMk/>
            <pc:sldMk cId="2807559840" sldId="318"/>
            <ac:grpSpMk id="30" creationId="{48D2A5AE-88E6-45F8-9F75-CFE653B015CE}"/>
          </ac:grpSpMkLst>
        </pc:grpChg>
        <pc:graphicFrameChg chg="mod">
          <ac:chgData name="Yue, Zongliang" userId="9a9e9b4b-4b80-4578-93bf-ac9eecee8efa" providerId="ADAL" clId="{5DE5F118-ADB2-4283-8A75-170C06F8BEBC}" dt="2022-07-21T21:12:49.025" v="2316" actId="1076"/>
          <ac:graphicFrameMkLst>
            <pc:docMk/>
            <pc:sldMk cId="2807559840" sldId="318"/>
            <ac:graphicFrameMk id="7" creationId="{8EDE4B22-AC62-410D-930B-E2CC28CE0D88}"/>
          </ac:graphicFrameMkLst>
        </pc:graphicFrameChg>
        <pc:graphicFrameChg chg="mod">
          <ac:chgData name="Yue, Zongliang" userId="9a9e9b4b-4b80-4578-93bf-ac9eecee8efa" providerId="ADAL" clId="{5DE5F118-ADB2-4283-8A75-170C06F8BEBC}" dt="2022-07-21T21:13:06.850" v="2324" actId="1076"/>
          <ac:graphicFrameMkLst>
            <pc:docMk/>
            <pc:sldMk cId="2807559840" sldId="318"/>
            <ac:graphicFrameMk id="8" creationId="{16F96FFE-9B7A-444C-B6B8-2E8C82E32CA2}"/>
          </ac:graphicFrameMkLst>
        </pc:graphicFrameChg>
        <pc:picChg chg="mod">
          <ac:chgData name="Yue, Zongliang" userId="9a9e9b4b-4b80-4578-93bf-ac9eecee8efa" providerId="ADAL" clId="{5DE5F118-ADB2-4283-8A75-170C06F8BEBC}" dt="2022-07-22T04:34:46.988" v="2866" actId="1076"/>
          <ac:picMkLst>
            <pc:docMk/>
            <pc:sldMk cId="2807559840" sldId="318"/>
            <ac:picMk id="5" creationId="{C1100BC1-32AB-47D3-A610-506D6C346F81}"/>
          </ac:picMkLst>
        </pc:picChg>
        <pc:picChg chg="mod">
          <ac:chgData name="Yue, Zongliang" userId="9a9e9b4b-4b80-4578-93bf-ac9eecee8efa" providerId="ADAL" clId="{5DE5F118-ADB2-4283-8A75-170C06F8BEBC}" dt="2022-07-21T21:12:56.437" v="2320" actId="1076"/>
          <ac:picMkLst>
            <pc:docMk/>
            <pc:sldMk cId="2807559840" sldId="318"/>
            <ac:picMk id="31" creationId="{EBBB52AD-91DA-4320-B5F4-4649AAF973A1}"/>
          </ac:picMkLst>
        </pc:picChg>
        <pc:picChg chg="mod">
          <ac:chgData name="Yue, Zongliang" userId="9a9e9b4b-4b80-4578-93bf-ac9eecee8efa" providerId="ADAL" clId="{5DE5F118-ADB2-4283-8A75-170C06F8BEBC}" dt="2022-07-21T21:11:52.625" v="2301" actId="1076"/>
          <ac:picMkLst>
            <pc:docMk/>
            <pc:sldMk cId="2807559840" sldId="318"/>
            <ac:picMk id="33" creationId="{C14FCB44-FC61-4E7E-BD1D-B0F181DFB4AE}"/>
          </ac:picMkLst>
        </pc:picChg>
        <pc:picChg chg="mod ord">
          <ac:chgData name="Yue, Zongliang" userId="9a9e9b4b-4b80-4578-93bf-ac9eecee8efa" providerId="ADAL" clId="{5DE5F118-ADB2-4283-8A75-170C06F8BEBC}" dt="2022-07-21T21:13:45.210" v="2372" actId="167"/>
          <ac:picMkLst>
            <pc:docMk/>
            <pc:sldMk cId="2807559840" sldId="318"/>
            <ac:picMk id="35" creationId="{E2301F19-FE07-456A-9C4B-C01C2B2FF685}"/>
          </ac:picMkLst>
        </pc:picChg>
        <pc:picChg chg="add mod">
          <ac:chgData name="Yue, Zongliang" userId="9a9e9b4b-4b80-4578-93bf-ac9eecee8efa" providerId="ADAL" clId="{5DE5F118-ADB2-4283-8A75-170C06F8BEBC}" dt="2022-07-22T14:15:23.624" v="2950" actId="1076"/>
          <ac:picMkLst>
            <pc:docMk/>
            <pc:sldMk cId="2807559840" sldId="318"/>
            <ac:picMk id="43" creationId="{2415F8D0-38E7-48B4-AEA5-A2AE488F89D3}"/>
          </ac:picMkLst>
        </pc:picChg>
      </pc:sldChg>
      <pc:sldChg chg="modSp add mod">
        <pc:chgData name="Yue, Zongliang" userId="9a9e9b4b-4b80-4578-93bf-ac9eecee8efa" providerId="ADAL" clId="{5DE5F118-ADB2-4283-8A75-170C06F8BEBC}" dt="2022-07-21T20:36:41.826" v="1668" actId="403"/>
        <pc:sldMkLst>
          <pc:docMk/>
          <pc:sldMk cId="1778153566" sldId="740"/>
        </pc:sldMkLst>
        <pc:spChg chg="mod">
          <ac:chgData name="Yue, Zongliang" userId="9a9e9b4b-4b80-4578-93bf-ac9eecee8efa" providerId="ADAL" clId="{5DE5F118-ADB2-4283-8A75-170C06F8BEBC}" dt="2022-07-21T17:45:05.316" v="1115" actId="20577"/>
          <ac:spMkLst>
            <pc:docMk/>
            <pc:sldMk cId="1778153566" sldId="740"/>
            <ac:spMk id="2" creationId="{97BE98D3-59E0-4D13-9DD4-BB41E2762DB4}"/>
          </ac:spMkLst>
        </pc:spChg>
        <pc:spChg chg="mod">
          <ac:chgData name="Yue, Zongliang" userId="9a9e9b4b-4b80-4578-93bf-ac9eecee8efa" providerId="ADAL" clId="{5DE5F118-ADB2-4283-8A75-170C06F8BEBC}" dt="2022-07-21T17:35:30.245" v="1036" actId="2711"/>
          <ac:spMkLst>
            <pc:docMk/>
            <pc:sldMk cId="1778153566" sldId="740"/>
            <ac:spMk id="12" creationId="{F07F5BB7-4FA4-4BE6-806F-7508424F324D}"/>
          </ac:spMkLst>
        </pc:spChg>
        <pc:spChg chg="mod">
          <ac:chgData name="Yue, Zongliang" userId="9a9e9b4b-4b80-4578-93bf-ac9eecee8efa" providerId="ADAL" clId="{5DE5F118-ADB2-4283-8A75-170C06F8BEBC}" dt="2022-07-21T20:36:41.826" v="1668" actId="403"/>
          <ac:spMkLst>
            <pc:docMk/>
            <pc:sldMk cId="1778153566" sldId="740"/>
            <ac:spMk id="13" creationId="{153DF977-5AA1-4E69-8740-6CEA9C5FEC33}"/>
          </ac:spMkLst>
        </pc:spChg>
        <pc:spChg chg="mod">
          <ac:chgData name="Yue, Zongliang" userId="9a9e9b4b-4b80-4578-93bf-ac9eecee8efa" providerId="ADAL" clId="{5DE5F118-ADB2-4283-8A75-170C06F8BEBC}" dt="2022-07-21T17:35:33.627" v="1037" actId="2711"/>
          <ac:spMkLst>
            <pc:docMk/>
            <pc:sldMk cId="1778153566" sldId="740"/>
            <ac:spMk id="14" creationId="{BA496BB8-2A01-4D5A-83A9-ECCB6A80DA64}"/>
          </ac:spMkLst>
        </pc:spChg>
        <pc:spChg chg="mod">
          <ac:chgData name="Yue, Zongliang" userId="9a9e9b4b-4b80-4578-93bf-ac9eecee8efa" providerId="ADAL" clId="{5DE5F118-ADB2-4283-8A75-170C06F8BEBC}" dt="2022-07-21T17:35:36.552" v="1038" actId="2711"/>
          <ac:spMkLst>
            <pc:docMk/>
            <pc:sldMk cId="1778153566" sldId="740"/>
            <ac:spMk id="32" creationId="{B974A356-F609-4FCA-AA9C-9B1BB09143DB}"/>
          </ac:spMkLst>
        </pc:spChg>
      </pc:sldChg>
      <pc:sldChg chg="addSp delSp modSp add mod modNotesTx">
        <pc:chgData name="Yue, Zongliang" userId="9a9e9b4b-4b80-4578-93bf-ac9eecee8efa" providerId="ADAL" clId="{5DE5F118-ADB2-4283-8A75-170C06F8BEBC}" dt="2022-07-22T03:55:36.958" v="2635" actId="1038"/>
        <pc:sldMkLst>
          <pc:docMk/>
          <pc:sldMk cId="1570802487" sldId="755"/>
        </pc:sldMkLst>
        <pc:spChg chg="mod">
          <ac:chgData name="Yue, Zongliang" userId="9a9e9b4b-4b80-4578-93bf-ac9eecee8efa" providerId="ADAL" clId="{5DE5F118-ADB2-4283-8A75-170C06F8BEBC}" dt="2022-07-21T17:43:22.002" v="1107" actId="20577"/>
          <ac:spMkLst>
            <pc:docMk/>
            <pc:sldMk cId="1570802487" sldId="755"/>
            <ac:spMk id="2" creationId="{C723A0E1-AF32-4E4F-B190-F13E6668D398}"/>
          </ac:spMkLst>
        </pc:spChg>
        <pc:spChg chg="mod">
          <ac:chgData name="Yue, Zongliang" userId="9a9e9b4b-4b80-4578-93bf-ac9eecee8efa" providerId="ADAL" clId="{5DE5F118-ADB2-4283-8A75-170C06F8BEBC}" dt="2022-07-21T19:28:55.043" v="1173" actId="115"/>
          <ac:spMkLst>
            <pc:docMk/>
            <pc:sldMk cId="1570802487" sldId="755"/>
            <ac:spMk id="3" creationId="{41C97C76-29F4-4319-B40A-09FDF983A9D4}"/>
          </ac:spMkLst>
        </pc:spChg>
        <pc:spChg chg="del mod">
          <ac:chgData name="Yue, Zongliang" userId="9a9e9b4b-4b80-4578-93bf-ac9eecee8efa" providerId="ADAL" clId="{5DE5F118-ADB2-4283-8A75-170C06F8BEBC}" dt="2022-07-22T03:54:58.755" v="2626" actId="478"/>
          <ac:spMkLst>
            <pc:docMk/>
            <pc:sldMk cId="1570802487" sldId="755"/>
            <ac:spMk id="4" creationId="{48ED4097-4DED-45EE-88E7-C50EB5031BDD}"/>
          </ac:spMkLst>
        </pc:spChg>
        <pc:spChg chg="del">
          <ac:chgData name="Yue, Zongliang" userId="9a9e9b4b-4b80-4578-93bf-ac9eecee8efa" providerId="ADAL" clId="{5DE5F118-ADB2-4283-8A75-170C06F8BEBC}" dt="2022-07-21T17:11:20.640" v="581" actId="478"/>
          <ac:spMkLst>
            <pc:docMk/>
            <pc:sldMk cId="1570802487" sldId="755"/>
            <ac:spMk id="9" creationId="{03112E09-3782-40BA-AB72-D6317B3EE81F}"/>
          </ac:spMkLst>
        </pc:spChg>
        <pc:spChg chg="del">
          <ac:chgData name="Yue, Zongliang" userId="9a9e9b4b-4b80-4578-93bf-ac9eecee8efa" providerId="ADAL" clId="{5DE5F118-ADB2-4283-8A75-170C06F8BEBC}" dt="2022-07-21T17:11:20.640" v="581" actId="478"/>
          <ac:spMkLst>
            <pc:docMk/>
            <pc:sldMk cId="1570802487" sldId="755"/>
            <ac:spMk id="11" creationId="{6485B734-758D-4FC7-B77C-49DE0E40C56E}"/>
          </ac:spMkLst>
        </pc:spChg>
        <pc:spChg chg="del">
          <ac:chgData name="Yue, Zongliang" userId="9a9e9b4b-4b80-4578-93bf-ac9eecee8efa" providerId="ADAL" clId="{5DE5F118-ADB2-4283-8A75-170C06F8BEBC}" dt="2022-07-21T17:11:20.640" v="581" actId="478"/>
          <ac:spMkLst>
            <pc:docMk/>
            <pc:sldMk cId="1570802487" sldId="755"/>
            <ac:spMk id="13" creationId="{7BE7B683-5C9C-4EC9-9758-DB34B5D4CECE}"/>
          </ac:spMkLst>
        </pc:spChg>
        <pc:spChg chg="del">
          <ac:chgData name="Yue, Zongliang" userId="9a9e9b4b-4b80-4578-93bf-ac9eecee8efa" providerId="ADAL" clId="{5DE5F118-ADB2-4283-8A75-170C06F8BEBC}" dt="2022-07-21T17:11:20.640" v="581" actId="478"/>
          <ac:spMkLst>
            <pc:docMk/>
            <pc:sldMk cId="1570802487" sldId="755"/>
            <ac:spMk id="14" creationId="{37D2C560-CCE6-4B2E-AF82-3BB874E8B068}"/>
          </ac:spMkLst>
        </pc:spChg>
        <pc:spChg chg="add mod">
          <ac:chgData name="Yue, Zongliang" userId="9a9e9b4b-4b80-4578-93bf-ac9eecee8efa" providerId="ADAL" clId="{5DE5F118-ADB2-4283-8A75-170C06F8BEBC}" dt="2022-07-22T03:55:02.947" v="2627" actId="1076"/>
          <ac:spMkLst>
            <pc:docMk/>
            <pc:sldMk cId="1570802487" sldId="755"/>
            <ac:spMk id="16" creationId="{29CDE560-EE39-4F2C-A460-05406E48AD0F}"/>
          </ac:spMkLst>
        </pc:spChg>
        <pc:spChg chg="mod">
          <ac:chgData name="Yue, Zongliang" userId="9a9e9b4b-4b80-4578-93bf-ac9eecee8efa" providerId="ADAL" clId="{5DE5F118-ADB2-4283-8A75-170C06F8BEBC}" dt="2022-07-22T03:55:36.958" v="2635" actId="1038"/>
          <ac:spMkLst>
            <pc:docMk/>
            <pc:sldMk cId="1570802487" sldId="755"/>
            <ac:spMk id="20" creationId="{58A73B9E-0335-47B0-8FE3-6DAA280E0035}"/>
          </ac:spMkLst>
        </pc:spChg>
        <pc:spChg chg="add mod">
          <ac:chgData name="Yue, Zongliang" userId="9a9e9b4b-4b80-4578-93bf-ac9eecee8efa" providerId="ADAL" clId="{5DE5F118-ADB2-4283-8A75-170C06F8BEBC}" dt="2022-07-21T17:11:21.818" v="582"/>
          <ac:spMkLst>
            <pc:docMk/>
            <pc:sldMk cId="1570802487" sldId="755"/>
            <ac:spMk id="21" creationId="{9FFA3EF1-0F3F-4A56-B3EA-56500568CB0A}"/>
          </ac:spMkLst>
        </pc:spChg>
        <pc:spChg chg="add mod">
          <ac:chgData name="Yue, Zongliang" userId="9a9e9b4b-4b80-4578-93bf-ac9eecee8efa" providerId="ADAL" clId="{5DE5F118-ADB2-4283-8A75-170C06F8BEBC}" dt="2022-07-21T17:11:21.818" v="582"/>
          <ac:spMkLst>
            <pc:docMk/>
            <pc:sldMk cId="1570802487" sldId="755"/>
            <ac:spMk id="23" creationId="{CE038878-65B6-45C7-9D03-96A5A881DDD4}"/>
          </ac:spMkLst>
        </pc:spChg>
        <pc:spChg chg="add mod">
          <ac:chgData name="Yue, Zongliang" userId="9a9e9b4b-4b80-4578-93bf-ac9eecee8efa" providerId="ADAL" clId="{5DE5F118-ADB2-4283-8A75-170C06F8BEBC}" dt="2022-07-21T17:11:21.818" v="582"/>
          <ac:spMkLst>
            <pc:docMk/>
            <pc:sldMk cId="1570802487" sldId="755"/>
            <ac:spMk id="25" creationId="{1857A23C-0D56-4498-AD0E-49A985721B0C}"/>
          </ac:spMkLst>
        </pc:spChg>
        <pc:spChg chg="add mod ord">
          <ac:chgData name="Yue, Zongliang" userId="9a9e9b4b-4b80-4578-93bf-ac9eecee8efa" providerId="ADAL" clId="{5DE5F118-ADB2-4283-8A75-170C06F8BEBC}" dt="2022-07-22T03:54:53.534" v="2624" actId="167"/>
          <ac:spMkLst>
            <pc:docMk/>
            <pc:sldMk cId="1570802487" sldId="755"/>
            <ac:spMk id="26" creationId="{62D72F1C-5FAD-4A5F-9707-5D4B9E06E1CC}"/>
          </ac:spMkLst>
        </pc:spChg>
        <pc:spChg chg="add del mod">
          <ac:chgData name="Yue, Zongliang" userId="9a9e9b4b-4b80-4578-93bf-ac9eecee8efa" providerId="ADAL" clId="{5DE5F118-ADB2-4283-8A75-170C06F8BEBC}" dt="2022-07-22T02:51:20.992" v="2551" actId="478"/>
          <ac:spMkLst>
            <pc:docMk/>
            <pc:sldMk cId="1570802487" sldId="755"/>
            <ac:spMk id="27" creationId="{F6660F97-3D1E-44C4-91C1-7161362AB531}"/>
          </ac:spMkLst>
        </pc:spChg>
        <pc:grpChg chg="del">
          <ac:chgData name="Yue, Zongliang" userId="9a9e9b4b-4b80-4578-93bf-ac9eecee8efa" providerId="ADAL" clId="{5DE5F118-ADB2-4283-8A75-170C06F8BEBC}" dt="2022-07-21T17:11:20.640" v="581" actId="478"/>
          <ac:grpSpMkLst>
            <pc:docMk/>
            <pc:sldMk cId="1570802487" sldId="755"/>
            <ac:grpSpMk id="5" creationId="{6FCD4C05-BC5F-45C5-AE0D-8AAE34C39DD4}"/>
          </ac:grpSpMkLst>
        </pc:grpChg>
        <pc:grpChg chg="add mod">
          <ac:chgData name="Yue, Zongliang" userId="9a9e9b4b-4b80-4578-93bf-ac9eecee8efa" providerId="ADAL" clId="{5DE5F118-ADB2-4283-8A75-170C06F8BEBC}" dt="2022-07-22T03:55:24.378" v="2630" actId="14100"/>
          <ac:grpSpMkLst>
            <pc:docMk/>
            <pc:sldMk cId="1570802487" sldId="755"/>
            <ac:grpSpMk id="17" creationId="{D9BAF207-187A-411B-9264-0457D07BC90E}"/>
          </ac:grpSpMkLst>
        </pc:grpChg>
        <pc:picChg chg="del">
          <ac:chgData name="Yue, Zongliang" userId="9a9e9b4b-4b80-4578-93bf-ac9eecee8efa" providerId="ADAL" clId="{5DE5F118-ADB2-4283-8A75-170C06F8BEBC}" dt="2022-07-21T17:11:20.640" v="581" actId="478"/>
          <ac:picMkLst>
            <pc:docMk/>
            <pc:sldMk cId="1570802487" sldId="755"/>
            <ac:picMk id="10" creationId="{90947066-1188-4187-88F4-9201C6252BBE}"/>
          </ac:picMkLst>
        </pc:picChg>
        <pc:picChg chg="del">
          <ac:chgData name="Yue, Zongliang" userId="9a9e9b4b-4b80-4578-93bf-ac9eecee8efa" providerId="ADAL" clId="{5DE5F118-ADB2-4283-8A75-170C06F8BEBC}" dt="2022-07-21T17:11:20.640" v="581" actId="478"/>
          <ac:picMkLst>
            <pc:docMk/>
            <pc:sldMk cId="1570802487" sldId="755"/>
            <ac:picMk id="12" creationId="{CBCEE2A8-5023-4B0B-9A4A-33569C1B5BF6}"/>
          </ac:picMkLst>
        </pc:picChg>
        <pc:picChg chg="mod">
          <ac:chgData name="Yue, Zongliang" userId="9a9e9b4b-4b80-4578-93bf-ac9eecee8efa" providerId="ADAL" clId="{5DE5F118-ADB2-4283-8A75-170C06F8BEBC}" dt="2022-07-21T17:11:21.818" v="582"/>
          <ac:picMkLst>
            <pc:docMk/>
            <pc:sldMk cId="1570802487" sldId="755"/>
            <ac:picMk id="18" creationId="{95296570-48D0-467A-B1CE-C11C3E198E02}"/>
          </ac:picMkLst>
        </pc:picChg>
        <pc:picChg chg="mod">
          <ac:chgData name="Yue, Zongliang" userId="9a9e9b4b-4b80-4578-93bf-ac9eecee8efa" providerId="ADAL" clId="{5DE5F118-ADB2-4283-8A75-170C06F8BEBC}" dt="2022-07-21T17:11:21.818" v="582"/>
          <ac:picMkLst>
            <pc:docMk/>
            <pc:sldMk cId="1570802487" sldId="755"/>
            <ac:picMk id="19" creationId="{51133E99-ED17-4D78-97DE-7B50C36096FF}"/>
          </ac:picMkLst>
        </pc:picChg>
        <pc:picChg chg="add mod">
          <ac:chgData name="Yue, Zongliang" userId="9a9e9b4b-4b80-4578-93bf-ac9eecee8efa" providerId="ADAL" clId="{5DE5F118-ADB2-4283-8A75-170C06F8BEBC}" dt="2022-07-21T17:11:21.818" v="582"/>
          <ac:picMkLst>
            <pc:docMk/>
            <pc:sldMk cId="1570802487" sldId="755"/>
            <ac:picMk id="22" creationId="{DBAA2E72-A532-4E1D-B475-CF44B406693F}"/>
          </ac:picMkLst>
        </pc:picChg>
        <pc:picChg chg="add mod">
          <ac:chgData name="Yue, Zongliang" userId="9a9e9b4b-4b80-4578-93bf-ac9eecee8efa" providerId="ADAL" clId="{5DE5F118-ADB2-4283-8A75-170C06F8BEBC}" dt="2022-07-21T17:11:21.818" v="582"/>
          <ac:picMkLst>
            <pc:docMk/>
            <pc:sldMk cId="1570802487" sldId="755"/>
            <ac:picMk id="24" creationId="{A8DCA7A6-E5C6-451D-AE6C-E895D1BCE39C}"/>
          </ac:picMkLst>
        </pc:picChg>
      </pc:sldChg>
      <pc:sldChg chg="addSp modSp add mod modNotesTx">
        <pc:chgData name="Yue, Zongliang" userId="9a9e9b4b-4b80-4578-93bf-ac9eecee8efa" providerId="ADAL" clId="{5DE5F118-ADB2-4283-8A75-170C06F8BEBC}" dt="2022-07-21T20:32:53.790" v="1600" actId="11529"/>
        <pc:sldMkLst>
          <pc:docMk/>
          <pc:sldMk cId="999085075" sldId="756"/>
        </pc:sldMkLst>
        <pc:spChg chg="mod">
          <ac:chgData name="Yue, Zongliang" userId="9a9e9b4b-4b80-4578-93bf-ac9eecee8efa" providerId="ADAL" clId="{5DE5F118-ADB2-4283-8A75-170C06F8BEBC}" dt="2022-07-21T20:30:23.100" v="1584" actId="404"/>
          <ac:spMkLst>
            <pc:docMk/>
            <pc:sldMk cId="999085075" sldId="756"/>
            <ac:spMk id="3" creationId="{41C97C76-29F4-4319-B40A-09FDF983A9D4}"/>
          </ac:spMkLst>
        </pc:spChg>
        <pc:spChg chg="mod">
          <ac:chgData name="Yue, Zongliang" userId="9a9e9b4b-4b80-4578-93bf-ac9eecee8efa" providerId="ADAL" clId="{5DE5F118-ADB2-4283-8A75-170C06F8BEBC}" dt="2022-07-21T20:30:27.348" v="1585" actId="1076"/>
          <ac:spMkLst>
            <pc:docMk/>
            <pc:sldMk cId="999085075" sldId="756"/>
            <ac:spMk id="12" creationId="{0303E402-4310-4C79-84FD-529645CC258B}"/>
          </ac:spMkLst>
        </pc:spChg>
        <pc:spChg chg="mod">
          <ac:chgData name="Yue, Zongliang" userId="9a9e9b4b-4b80-4578-93bf-ac9eecee8efa" providerId="ADAL" clId="{5DE5F118-ADB2-4283-8A75-170C06F8BEBC}" dt="2022-07-21T20:30:35.240" v="1586" actId="1076"/>
          <ac:spMkLst>
            <pc:docMk/>
            <pc:sldMk cId="999085075" sldId="756"/>
            <ac:spMk id="13" creationId="{E8CE4A30-F3A1-4C70-A33F-5F997CBB0585}"/>
          </ac:spMkLst>
        </pc:spChg>
        <pc:spChg chg="mod">
          <ac:chgData name="Yue, Zongliang" userId="9a9e9b4b-4b80-4578-93bf-ac9eecee8efa" providerId="ADAL" clId="{5DE5F118-ADB2-4283-8A75-170C06F8BEBC}" dt="2022-07-21T20:30:35.240" v="1586" actId="1076"/>
          <ac:spMkLst>
            <pc:docMk/>
            <pc:sldMk cId="999085075" sldId="756"/>
            <ac:spMk id="14" creationId="{B08082BC-B7EA-4ACC-9462-C3DD9BA921FD}"/>
          </ac:spMkLst>
        </pc:spChg>
        <pc:spChg chg="mod">
          <ac:chgData name="Yue, Zongliang" userId="9a9e9b4b-4b80-4578-93bf-ac9eecee8efa" providerId="ADAL" clId="{5DE5F118-ADB2-4283-8A75-170C06F8BEBC}" dt="2022-07-21T17:43:24.583" v="1108" actId="20577"/>
          <ac:spMkLst>
            <pc:docMk/>
            <pc:sldMk cId="999085075" sldId="756"/>
            <ac:spMk id="15" creationId="{DB371476-3195-47F8-B65C-FFAC3E95D084}"/>
          </ac:spMkLst>
        </pc:spChg>
        <pc:spChg chg="add mod">
          <ac:chgData name="Yue, Zongliang" userId="9a9e9b4b-4b80-4578-93bf-ac9eecee8efa" providerId="ADAL" clId="{5DE5F118-ADB2-4283-8A75-170C06F8BEBC}" dt="2022-07-21T15:22:37.252" v="332" actId="1076"/>
          <ac:spMkLst>
            <pc:docMk/>
            <pc:sldMk cId="999085075" sldId="756"/>
            <ac:spMk id="16" creationId="{ECA3908A-212B-4BFF-A0CC-ADB161725D20}"/>
          </ac:spMkLst>
        </pc:spChg>
        <pc:grpChg chg="add mod">
          <ac:chgData name="Yue, Zongliang" userId="9a9e9b4b-4b80-4578-93bf-ac9eecee8efa" providerId="ADAL" clId="{5DE5F118-ADB2-4283-8A75-170C06F8BEBC}" dt="2022-07-21T20:30:27.348" v="1585" actId="1076"/>
          <ac:grpSpMkLst>
            <pc:docMk/>
            <pc:sldMk cId="999085075" sldId="756"/>
            <ac:grpSpMk id="6" creationId="{DEA3C4AA-7042-4A2B-B8E4-B972BC43A7F3}"/>
          </ac:grpSpMkLst>
        </pc:grpChg>
        <pc:picChg chg="add mod">
          <ac:chgData name="Yue, Zongliang" userId="9a9e9b4b-4b80-4578-93bf-ac9eecee8efa" providerId="ADAL" clId="{5DE5F118-ADB2-4283-8A75-170C06F8BEBC}" dt="2022-07-21T20:32:45.805" v="1599" actId="1076"/>
          <ac:picMkLst>
            <pc:docMk/>
            <pc:sldMk cId="999085075" sldId="756"/>
            <ac:picMk id="8" creationId="{E5C511BE-A069-4050-A50F-9F62BA970BA5}"/>
          </ac:picMkLst>
        </pc:picChg>
        <pc:picChg chg="mod">
          <ac:chgData name="Yue, Zongliang" userId="9a9e9b4b-4b80-4578-93bf-ac9eecee8efa" providerId="ADAL" clId="{5DE5F118-ADB2-4283-8A75-170C06F8BEBC}" dt="2022-07-21T20:30:35.240" v="1586" actId="1076"/>
          <ac:picMkLst>
            <pc:docMk/>
            <pc:sldMk cId="999085075" sldId="756"/>
            <ac:picMk id="9" creationId="{1E2E899C-7A18-4356-AEC3-5DDCDBCC5F0D}"/>
          </ac:picMkLst>
        </pc:picChg>
        <pc:picChg chg="mod">
          <ac:chgData name="Yue, Zongliang" userId="9a9e9b4b-4b80-4578-93bf-ac9eecee8efa" providerId="ADAL" clId="{5DE5F118-ADB2-4283-8A75-170C06F8BEBC}" dt="2022-07-21T20:30:27.348" v="1585" actId="1076"/>
          <ac:picMkLst>
            <pc:docMk/>
            <pc:sldMk cId="999085075" sldId="756"/>
            <ac:picMk id="11" creationId="{8950C803-C983-48AC-BE31-C3767A81061D}"/>
          </ac:picMkLst>
        </pc:picChg>
        <pc:cxnChg chg="add">
          <ac:chgData name="Yue, Zongliang" userId="9a9e9b4b-4b80-4578-93bf-ac9eecee8efa" providerId="ADAL" clId="{5DE5F118-ADB2-4283-8A75-170C06F8BEBC}" dt="2022-07-21T20:32:53.790" v="1600" actId="11529"/>
          <ac:cxnSpMkLst>
            <pc:docMk/>
            <pc:sldMk cId="999085075" sldId="756"/>
            <ac:cxnSpMk id="18" creationId="{8D2BA9FA-2EBC-4340-8C3B-6912FDF10685}"/>
          </ac:cxnSpMkLst>
        </pc:cxnChg>
      </pc:sldChg>
      <pc:sldChg chg="addSp modSp add mod ord modNotesTx">
        <pc:chgData name="Yue, Zongliang" userId="9a9e9b4b-4b80-4578-93bf-ac9eecee8efa" providerId="ADAL" clId="{5DE5F118-ADB2-4283-8A75-170C06F8BEBC}" dt="2022-07-21T17:44:57.686" v="1114"/>
        <pc:sldMkLst>
          <pc:docMk/>
          <pc:sldMk cId="3571385633" sldId="757"/>
        </pc:sldMkLst>
        <pc:spChg chg="mod">
          <ac:chgData name="Yue, Zongliang" userId="9a9e9b4b-4b80-4578-93bf-ac9eecee8efa" providerId="ADAL" clId="{5DE5F118-ADB2-4283-8A75-170C06F8BEBC}" dt="2022-07-21T17:43:28.106" v="1109" actId="20577"/>
          <ac:spMkLst>
            <pc:docMk/>
            <pc:sldMk cId="3571385633" sldId="757"/>
            <ac:spMk id="7" creationId="{D88A40CD-D203-4950-B802-F0A3029D7C96}"/>
          </ac:spMkLst>
        </pc:spChg>
        <pc:spChg chg="add mod">
          <ac:chgData name="Yue, Zongliang" userId="9a9e9b4b-4b80-4578-93bf-ac9eecee8efa" providerId="ADAL" clId="{5DE5F118-ADB2-4283-8A75-170C06F8BEBC}" dt="2022-07-21T16:56:36.006" v="427" actId="20577"/>
          <ac:spMkLst>
            <pc:docMk/>
            <pc:sldMk cId="3571385633" sldId="757"/>
            <ac:spMk id="28" creationId="{9D171E83-18B7-44BF-9722-9C4E3E33DD2A}"/>
          </ac:spMkLst>
        </pc:spChg>
      </pc:sldChg>
      <pc:sldChg chg="addSp modSp add mod ord">
        <pc:chgData name="Yue, Zongliang" userId="9a9e9b4b-4b80-4578-93bf-ac9eecee8efa" providerId="ADAL" clId="{5DE5F118-ADB2-4283-8A75-170C06F8BEBC}" dt="2022-07-21T17:43:19.269" v="1106" actId="20577"/>
        <pc:sldMkLst>
          <pc:docMk/>
          <pc:sldMk cId="1690380538" sldId="821"/>
        </pc:sldMkLst>
        <pc:spChg chg="add mod">
          <ac:chgData name="Yue, Zongliang" userId="9a9e9b4b-4b80-4578-93bf-ac9eecee8efa" providerId="ADAL" clId="{5DE5F118-ADB2-4283-8A75-170C06F8BEBC}" dt="2022-07-21T15:19:09.027" v="318" actId="14100"/>
          <ac:spMkLst>
            <pc:docMk/>
            <pc:sldMk cId="1690380538" sldId="821"/>
            <ac:spMk id="24" creationId="{92831539-9716-4718-8F04-34188BB691B0}"/>
          </ac:spMkLst>
        </pc:spChg>
        <pc:spChg chg="mod">
          <ac:chgData name="Yue, Zongliang" userId="9a9e9b4b-4b80-4578-93bf-ac9eecee8efa" providerId="ADAL" clId="{5DE5F118-ADB2-4283-8A75-170C06F8BEBC}" dt="2022-07-21T17:43:19.269" v="1106" actId="20577"/>
          <ac:spMkLst>
            <pc:docMk/>
            <pc:sldMk cId="1690380538" sldId="821"/>
            <ac:spMk id="26" creationId="{5847D181-BFE6-483B-9A11-532E7C856522}"/>
          </ac:spMkLst>
        </pc:spChg>
      </pc:sldChg>
      <pc:sldChg chg="addSp delSp modSp new mod modNotesTx">
        <pc:chgData name="Yue, Zongliang" userId="9a9e9b4b-4b80-4578-93bf-ac9eecee8efa" providerId="ADAL" clId="{5DE5F118-ADB2-4283-8A75-170C06F8BEBC}" dt="2022-07-21T21:19:13.767" v="2449" actId="1076"/>
        <pc:sldMkLst>
          <pc:docMk/>
          <pc:sldMk cId="2044558177" sldId="822"/>
        </pc:sldMkLst>
        <pc:spChg chg="mod">
          <ac:chgData name="Yue, Zongliang" userId="9a9e9b4b-4b80-4578-93bf-ac9eecee8efa" providerId="ADAL" clId="{5DE5F118-ADB2-4283-8A75-170C06F8BEBC}" dt="2022-07-21T14:47:55.278" v="263" actId="404"/>
          <ac:spMkLst>
            <pc:docMk/>
            <pc:sldMk cId="2044558177" sldId="822"/>
            <ac:spMk id="2" creationId="{1BAC8AF2-305C-4426-AAA4-396A69AB2BF6}"/>
          </ac:spMkLst>
        </pc:spChg>
        <pc:spChg chg="mod">
          <ac:chgData name="Yue, Zongliang" userId="9a9e9b4b-4b80-4578-93bf-ac9eecee8efa" providerId="ADAL" clId="{5DE5F118-ADB2-4283-8A75-170C06F8BEBC}" dt="2022-07-21T17:46:34.090" v="1159" actId="14100"/>
          <ac:spMkLst>
            <pc:docMk/>
            <pc:sldMk cId="2044558177" sldId="822"/>
            <ac:spMk id="3" creationId="{F485CE01-07B4-4A74-8D3C-5939B60DACE1}"/>
          </ac:spMkLst>
        </pc:spChg>
        <pc:spChg chg="add del mod">
          <ac:chgData name="Yue, Zongliang" userId="9a9e9b4b-4b80-4578-93bf-ac9eecee8efa" providerId="ADAL" clId="{5DE5F118-ADB2-4283-8A75-170C06F8BEBC}" dt="2022-07-21T17:16:04.982" v="628" actId="478"/>
          <ac:spMkLst>
            <pc:docMk/>
            <pc:sldMk cId="2044558177" sldId="822"/>
            <ac:spMk id="5" creationId="{DD7EC6D6-8087-4A4E-9595-08B5A8E81257}"/>
          </ac:spMkLst>
        </pc:spChg>
        <pc:spChg chg="add mod">
          <ac:chgData name="Yue, Zongliang" userId="9a9e9b4b-4b80-4578-93bf-ac9eecee8efa" providerId="ADAL" clId="{5DE5F118-ADB2-4283-8A75-170C06F8BEBC}" dt="2022-07-21T15:01:09.399" v="274" actId="164"/>
          <ac:spMkLst>
            <pc:docMk/>
            <pc:sldMk cId="2044558177" sldId="822"/>
            <ac:spMk id="6" creationId="{7D98B1F2-0F11-4A46-A66E-6C37D10746CA}"/>
          </ac:spMkLst>
        </pc:spChg>
        <pc:spChg chg="add mod">
          <ac:chgData name="Yue, Zongliang" userId="9a9e9b4b-4b80-4578-93bf-ac9eecee8efa" providerId="ADAL" clId="{5DE5F118-ADB2-4283-8A75-170C06F8BEBC}" dt="2022-07-21T15:01:09.399" v="274" actId="164"/>
          <ac:spMkLst>
            <pc:docMk/>
            <pc:sldMk cId="2044558177" sldId="822"/>
            <ac:spMk id="7" creationId="{52812262-2E23-4BEF-A29A-2EF0957778E0}"/>
          </ac:spMkLst>
        </pc:spChg>
        <pc:spChg chg="add del">
          <ac:chgData name="Yue, Zongliang" userId="9a9e9b4b-4b80-4578-93bf-ac9eecee8efa" providerId="ADAL" clId="{5DE5F118-ADB2-4283-8A75-170C06F8BEBC}" dt="2022-07-21T17:16:04.982" v="628" actId="478"/>
          <ac:spMkLst>
            <pc:docMk/>
            <pc:sldMk cId="2044558177" sldId="822"/>
            <ac:spMk id="12" creationId="{A3B5F132-5A49-4177-B771-424843995B40}"/>
          </ac:spMkLst>
        </pc:spChg>
        <pc:spChg chg="add del mod">
          <ac:chgData name="Yue, Zongliang" userId="9a9e9b4b-4b80-4578-93bf-ac9eecee8efa" providerId="ADAL" clId="{5DE5F118-ADB2-4283-8A75-170C06F8BEBC}" dt="2022-07-21T17:16:04.982" v="628" actId="478"/>
          <ac:spMkLst>
            <pc:docMk/>
            <pc:sldMk cId="2044558177" sldId="822"/>
            <ac:spMk id="13" creationId="{DD023C46-8D06-4CEA-BCDE-799E7DD74DA9}"/>
          </ac:spMkLst>
        </pc:spChg>
        <pc:spChg chg="add del mod">
          <ac:chgData name="Yue, Zongliang" userId="9a9e9b4b-4b80-4578-93bf-ac9eecee8efa" providerId="ADAL" clId="{5DE5F118-ADB2-4283-8A75-170C06F8BEBC}" dt="2022-07-21T17:16:04.982" v="628" actId="478"/>
          <ac:spMkLst>
            <pc:docMk/>
            <pc:sldMk cId="2044558177" sldId="822"/>
            <ac:spMk id="16" creationId="{B7C2AEA0-2664-47FF-BD26-6C6459CFE7D3}"/>
          </ac:spMkLst>
        </pc:spChg>
        <pc:spChg chg="add del mod">
          <ac:chgData name="Yue, Zongliang" userId="9a9e9b4b-4b80-4578-93bf-ac9eecee8efa" providerId="ADAL" clId="{5DE5F118-ADB2-4283-8A75-170C06F8BEBC}" dt="2022-07-21T17:16:24.315" v="668" actId="478"/>
          <ac:spMkLst>
            <pc:docMk/>
            <pc:sldMk cId="2044558177" sldId="822"/>
            <ac:spMk id="17" creationId="{5F32741E-227D-4AF9-AA28-C736120527B8}"/>
          </ac:spMkLst>
        </pc:spChg>
        <pc:spChg chg="mod">
          <ac:chgData name="Yue, Zongliang" userId="9a9e9b4b-4b80-4578-93bf-ac9eecee8efa" providerId="ADAL" clId="{5DE5F118-ADB2-4283-8A75-170C06F8BEBC}" dt="2022-07-21T17:40:31.662" v="1071" actId="1076"/>
          <ac:spMkLst>
            <pc:docMk/>
            <pc:sldMk cId="2044558177" sldId="822"/>
            <ac:spMk id="21" creationId="{2E3C8660-ED5E-447D-A9D7-0DCD43ED0678}"/>
          </ac:spMkLst>
        </pc:spChg>
        <pc:spChg chg="add mod">
          <ac:chgData name="Yue, Zongliang" userId="9a9e9b4b-4b80-4578-93bf-ac9eecee8efa" providerId="ADAL" clId="{5DE5F118-ADB2-4283-8A75-170C06F8BEBC}" dt="2022-07-21T17:30:07.577" v="915" actId="1076"/>
          <ac:spMkLst>
            <pc:docMk/>
            <pc:sldMk cId="2044558177" sldId="822"/>
            <ac:spMk id="22" creationId="{E518ED78-2927-4446-B4D6-663BC032AD48}"/>
          </ac:spMkLst>
        </pc:spChg>
        <pc:spChg chg="add mod">
          <ac:chgData name="Yue, Zongliang" userId="9a9e9b4b-4b80-4578-93bf-ac9eecee8efa" providerId="ADAL" clId="{5DE5F118-ADB2-4283-8A75-170C06F8BEBC}" dt="2022-07-21T17:30:33.746" v="920" actId="403"/>
          <ac:spMkLst>
            <pc:docMk/>
            <pc:sldMk cId="2044558177" sldId="822"/>
            <ac:spMk id="23" creationId="{1E54E756-31AF-4F5B-A5F8-9D19D876FBED}"/>
          </ac:spMkLst>
        </pc:spChg>
        <pc:spChg chg="add mod">
          <ac:chgData name="Yue, Zongliang" userId="9a9e9b4b-4b80-4578-93bf-ac9eecee8efa" providerId="ADAL" clId="{5DE5F118-ADB2-4283-8A75-170C06F8BEBC}" dt="2022-07-21T17:30:33.746" v="920" actId="403"/>
          <ac:spMkLst>
            <pc:docMk/>
            <pc:sldMk cId="2044558177" sldId="822"/>
            <ac:spMk id="24" creationId="{EB93A5C0-6176-4DE8-B0FA-6073AB89B352}"/>
          </ac:spMkLst>
        </pc:spChg>
        <pc:spChg chg="add mod">
          <ac:chgData name="Yue, Zongliang" userId="9a9e9b4b-4b80-4578-93bf-ac9eecee8efa" providerId="ADAL" clId="{5DE5F118-ADB2-4283-8A75-170C06F8BEBC}" dt="2022-07-21T17:30:33.746" v="920" actId="403"/>
          <ac:spMkLst>
            <pc:docMk/>
            <pc:sldMk cId="2044558177" sldId="822"/>
            <ac:spMk id="31" creationId="{FAA51AA4-F104-480C-BC4D-FDCE7F2613CE}"/>
          </ac:spMkLst>
        </pc:spChg>
        <pc:spChg chg="add mod">
          <ac:chgData name="Yue, Zongliang" userId="9a9e9b4b-4b80-4578-93bf-ac9eecee8efa" providerId="ADAL" clId="{5DE5F118-ADB2-4283-8A75-170C06F8BEBC}" dt="2022-07-21T17:30:42.569" v="932" actId="1035"/>
          <ac:spMkLst>
            <pc:docMk/>
            <pc:sldMk cId="2044558177" sldId="822"/>
            <ac:spMk id="33" creationId="{BDBF531A-A1EF-4776-8EBB-B111F53613DA}"/>
          </ac:spMkLst>
        </pc:spChg>
        <pc:spChg chg="add mod">
          <ac:chgData name="Yue, Zongliang" userId="9a9e9b4b-4b80-4578-93bf-ac9eecee8efa" providerId="ADAL" clId="{5DE5F118-ADB2-4283-8A75-170C06F8BEBC}" dt="2022-07-21T17:28:15.026" v="880" actId="1076"/>
          <ac:spMkLst>
            <pc:docMk/>
            <pc:sldMk cId="2044558177" sldId="822"/>
            <ac:spMk id="34" creationId="{64C03D67-2C52-409F-9ACE-19554B2F7B71}"/>
          </ac:spMkLst>
        </pc:spChg>
        <pc:spChg chg="add mod">
          <ac:chgData name="Yue, Zongliang" userId="9a9e9b4b-4b80-4578-93bf-ac9eecee8efa" providerId="ADAL" clId="{5DE5F118-ADB2-4283-8A75-170C06F8BEBC}" dt="2022-07-21T17:40:15.684" v="1066" actId="1076"/>
          <ac:spMkLst>
            <pc:docMk/>
            <pc:sldMk cId="2044558177" sldId="822"/>
            <ac:spMk id="36" creationId="{92E86A1E-1936-44CD-ACD5-9785960310B9}"/>
          </ac:spMkLst>
        </pc:spChg>
        <pc:spChg chg="add mod">
          <ac:chgData name="Yue, Zongliang" userId="9a9e9b4b-4b80-4578-93bf-ac9eecee8efa" providerId="ADAL" clId="{5DE5F118-ADB2-4283-8A75-170C06F8BEBC}" dt="2022-07-21T17:28:15.026" v="880" actId="1076"/>
          <ac:spMkLst>
            <pc:docMk/>
            <pc:sldMk cId="2044558177" sldId="822"/>
            <ac:spMk id="37" creationId="{EE8C6342-E216-4F40-8879-FAAA0B884C22}"/>
          </ac:spMkLst>
        </pc:spChg>
        <pc:spChg chg="add mod">
          <ac:chgData name="Yue, Zongliang" userId="9a9e9b4b-4b80-4578-93bf-ac9eecee8efa" providerId="ADAL" clId="{5DE5F118-ADB2-4283-8A75-170C06F8BEBC}" dt="2022-07-21T17:42:00.262" v="1084" actId="20577"/>
          <ac:spMkLst>
            <pc:docMk/>
            <pc:sldMk cId="2044558177" sldId="822"/>
            <ac:spMk id="38" creationId="{4E6A8C12-820E-40C4-A5F4-8055916EF429}"/>
          </ac:spMkLst>
        </pc:spChg>
        <pc:spChg chg="add mod">
          <ac:chgData name="Yue, Zongliang" userId="9a9e9b4b-4b80-4578-93bf-ac9eecee8efa" providerId="ADAL" clId="{5DE5F118-ADB2-4283-8A75-170C06F8BEBC}" dt="2022-07-21T17:42:02.264" v="1085" actId="20577"/>
          <ac:spMkLst>
            <pc:docMk/>
            <pc:sldMk cId="2044558177" sldId="822"/>
            <ac:spMk id="40" creationId="{9E0838B2-106F-42C6-A17A-81AEB2234FBD}"/>
          </ac:spMkLst>
        </pc:spChg>
        <pc:spChg chg="add mod">
          <ac:chgData name="Yue, Zongliang" userId="9a9e9b4b-4b80-4578-93bf-ac9eecee8efa" providerId="ADAL" clId="{5DE5F118-ADB2-4283-8A75-170C06F8BEBC}" dt="2022-07-21T21:07:19.783" v="2258" actId="20577"/>
          <ac:spMkLst>
            <pc:docMk/>
            <pc:sldMk cId="2044558177" sldId="822"/>
            <ac:spMk id="41" creationId="{63308D0E-9AB0-4A56-A5BC-87B505DA3421}"/>
          </ac:spMkLst>
        </pc:spChg>
        <pc:spChg chg="add del mod">
          <ac:chgData name="Yue, Zongliang" userId="9a9e9b4b-4b80-4578-93bf-ac9eecee8efa" providerId="ADAL" clId="{5DE5F118-ADB2-4283-8A75-170C06F8BEBC}" dt="2022-07-21T21:17:33.474" v="2418" actId="1076"/>
          <ac:spMkLst>
            <pc:docMk/>
            <pc:sldMk cId="2044558177" sldId="822"/>
            <ac:spMk id="42" creationId="{21DF7D65-C4DC-4B34-BAC3-21B950A9B490}"/>
          </ac:spMkLst>
        </pc:spChg>
        <pc:spChg chg="add mod">
          <ac:chgData name="Yue, Zongliang" userId="9a9e9b4b-4b80-4578-93bf-ac9eecee8efa" providerId="ADAL" clId="{5DE5F118-ADB2-4283-8A75-170C06F8BEBC}" dt="2022-07-21T21:18:30.144" v="2433" actId="1076"/>
          <ac:spMkLst>
            <pc:docMk/>
            <pc:sldMk cId="2044558177" sldId="822"/>
            <ac:spMk id="44" creationId="{A60F2578-9A3F-46BC-BACF-B1C648FB8508}"/>
          </ac:spMkLst>
        </pc:spChg>
        <pc:spChg chg="add mod">
          <ac:chgData name="Yue, Zongliang" userId="9a9e9b4b-4b80-4578-93bf-ac9eecee8efa" providerId="ADAL" clId="{5DE5F118-ADB2-4283-8A75-170C06F8BEBC}" dt="2022-07-21T17:42:04.502" v="1086" actId="20577"/>
          <ac:spMkLst>
            <pc:docMk/>
            <pc:sldMk cId="2044558177" sldId="822"/>
            <ac:spMk id="46" creationId="{713245A5-4E14-48B9-B54C-A4116B348490}"/>
          </ac:spMkLst>
        </pc:spChg>
        <pc:spChg chg="add del">
          <ac:chgData name="Yue, Zongliang" userId="9a9e9b4b-4b80-4578-93bf-ac9eecee8efa" providerId="ADAL" clId="{5DE5F118-ADB2-4283-8A75-170C06F8BEBC}" dt="2022-07-21T17:41:13.091" v="1075" actId="22"/>
          <ac:spMkLst>
            <pc:docMk/>
            <pc:sldMk cId="2044558177" sldId="822"/>
            <ac:spMk id="51" creationId="{3FC9C136-6093-43BF-B785-0AB91B50F7BD}"/>
          </ac:spMkLst>
        </pc:spChg>
        <pc:spChg chg="add mod">
          <ac:chgData name="Yue, Zongliang" userId="9a9e9b4b-4b80-4578-93bf-ac9eecee8efa" providerId="ADAL" clId="{5DE5F118-ADB2-4283-8A75-170C06F8BEBC}" dt="2022-07-21T17:41:58.052" v="1083" actId="1076"/>
          <ac:spMkLst>
            <pc:docMk/>
            <pc:sldMk cId="2044558177" sldId="822"/>
            <ac:spMk id="54" creationId="{A818E01F-92D3-4164-8ED4-BFBBF3A51FB1}"/>
          </ac:spMkLst>
        </pc:spChg>
        <pc:spChg chg="add mod">
          <ac:chgData name="Yue, Zongliang" userId="9a9e9b4b-4b80-4578-93bf-ac9eecee8efa" providerId="ADAL" clId="{5DE5F118-ADB2-4283-8A75-170C06F8BEBC}" dt="2022-07-21T21:18:58.808" v="2445" actId="1076"/>
          <ac:spMkLst>
            <pc:docMk/>
            <pc:sldMk cId="2044558177" sldId="822"/>
            <ac:spMk id="55" creationId="{0F99DC19-FEBE-4D57-B933-8156D9E65F65}"/>
          </ac:spMkLst>
        </pc:spChg>
        <pc:spChg chg="add mod">
          <ac:chgData name="Yue, Zongliang" userId="9a9e9b4b-4b80-4578-93bf-ac9eecee8efa" providerId="ADAL" clId="{5DE5F118-ADB2-4283-8A75-170C06F8BEBC}" dt="2022-07-21T19:48:32.775" v="1176" actId="1076"/>
          <ac:spMkLst>
            <pc:docMk/>
            <pc:sldMk cId="2044558177" sldId="822"/>
            <ac:spMk id="56" creationId="{229A0B42-3213-4F72-8738-6882BBC895F0}"/>
          </ac:spMkLst>
        </pc:spChg>
        <pc:spChg chg="add mod">
          <ac:chgData name="Yue, Zongliang" userId="9a9e9b4b-4b80-4578-93bf-ac9eecee8efa" providerId="ADAL" clId="{5DE5F118-ADB2-4283-8A75-170C06F8BEBC}" dt="2022-07-21T21:07:14.207" v="2257" actId="207"/>
          <ac:spMkLst>
            <pc:docMk/>
            <pc:sldMk cId="2044558177" sldId="822"/>
            <ac:spMk id="57" creationId="{2971269A-721A-437D-A819-7BA401333584}"/>
          </ac:spMkLst>
        </pc:spChg>
        <pc:spChg chg="mod">
          <ac:chgData name="Yue, Zongliang" userId="9a9e9b4b-4b80-4578-93bf-ac9eecee8efa" providerId="ADAL" clId="{5DE5F118-ADB2-4283-8A75-170C06F8BEBC}" dt="2022-07-21T19:48:42.905" v="1178" actId="1076"/>
          <ac:spMkLst>
            <pc:docMk/>
            <pc:sldMk cId="2044558177" sldId="822"/>
            <ac:spMk id="59" creationId="{E64F3FED-42EC-4E88-9953-57A0B6BC3C11}"/>
          </ac:spMkLst>
        </pc:spChg>
        <pc:spChg chg="mod">
          <ac:chgData name="Yue, Zongliang" userId="9a9e9b4b-4b80-4578-93bf-ac9eecee8efa" providerId="ADAL" clId="{5DE5F118-ADB2-4283-8A75-170C06F8BEBC}" dt="2022-07-21T19:48:42.905" v="1178" actId="1076"/>
          <ac:spMkLst>
            <pc:docMk/>
            <pc:sldMk cId="2044558177" sldId="822"/>
            <ac:spMk id="60" creationId="{E60A6F28-BFB7-4D74-B396-1DAB82D0FBE8}"/>
          </ac:spMkLst>
        </pc:spChg>
        <pc:spChg chg="add del mod">
          <ac:chgData name="Yue, Zongliang" userId="9a9e9b4b-4b80-4578-93bf-ac9eecee8efa" providerId="ADAL" clId="{5DE5F118-ADB2-4283-8A75-170C06F8BEBC}" dt="2022-07-21T19:48:44.630" v="1179" actId="478"/>
          <ac:spMkLst>
            <pc:docMk/>
            <pc:sldMk cId="2044558177" sldId="822"/>
            <ac:spMk id="61" creationId="{45F6AD82-DC4C-4D8E-BB8C-026DD526971C}"/>
          </ac:spMkLst>
        </pc:spChg>
        <pc:spChg chg="mod">
          <ac:chgData name="Yue, Zongliang" userId="9a9e9b4b-4b80-4578-93bf-ac9eecee8efa" providerId="ADAL" clId="{5DE5F118-ADB2-4283-8A75-170C06F8BEBC}" dt="2022-07-21T19:49:08.402" v="1189" actId="1076"/>
          <ac:spMkLst>
            <pc:docMk/>
            <pc:sldMk cId="2044558177" sldId="822"/>
            <ac:spMk id="64" creationId="{D0971F63-9C70-4C2B-8E7E-335F7FBB0F81}"/>
          </ac:spMkLst>
        </pc:spChg>
        <pc:spChg chg="mod">
          <ac:chgData name="Yue, Zongliang" userId="9a9e9b4b-4b80-4578-93bf-ac9eecee8efa" providerId="ADAL" clId="{5DE5F118-ADB2-4283-8A75-170C06F8BEBC}" dt="2022-07-21T19:49:08.402" v="1189" actId="1076"/>
          <ac:spMkLst>
            <pc:docMk/>
            <pc:sldMk cId="2044558177" sldId="822"/>
            <ac:spMk id="66" creationId="{07C17625-A1B6-47D0-AD3F-C62184797C21}"/>
          </ac:spMkLst>
        </pc:spChg>
        <pc:spChg chg="add del mod">
          <ac:chgData name="Yue, Zongliang" userId="9a9e9b4b-4b80-4578-93bf-ac9eecee8efa" providerId="ADAL" clId="{5DE5F118-ADB2-4283-8A75-170C06F8BEBC}" dt="2022-07-21T20:06:22.009" v="1303"/>
          <ac:spMkLst>
            <pc:docMk/>
            <pc:sldMk cId="2044558177" sldId="822"/>
            <ac:spMk id="68" creationId="{F296F4F3-8009-467D-928E-BCA15DFBA80D}"/>
          </ac:spMkLst>
        </pc:spChg>
        <pc:spChg chg="add mod">
          <ac:chgData name="Yue, Zongliang" userId="9a9e9b4b-4b80-4578-93bf-ac9eecee8efa" providerId="ADAL" clId="{5DE5F118-ADB2-4283-8A75-170C06F8BEBC}" dt="2022-07-21T21:19:13.767" v="2449" actId="1076"/>
          <ac:spMkLst>
            <pc:docMk/>
            <pc:sldMk cId="2044558177" sldId="822"/>
            <ac:spMk id="69" creationId="{D3598D23-2DC3-4FA3-8071-CA3BF87EAD30}"/>
          </ac:spMkLst>
        </pc:spChg>
        <pc:spChg chg="add mod">
          <ac:chgData name="Yue, Zongliang" userId="9a9e9b4b-4b80-4578-93bf-ac9eecee8efa" providerId="ADAL" clId="{5DE5F118-ADB2-4283-8A75-170C06F8BEBC}" dt="2022-07-21T21:17:31.290" v="2417" actId="14100"/>
          <ac:spMkLst>
            <pc:docMk/>
            <pc:sldMk cId="2044558177" sldId="822"/>
            <ac:spMk id="70" creationId="{89B7EB5D-6705-4C90-BD2A-33687A673BEC}"/>
          </ac:spMkLst>
        </pc:spChg>
        <pc:spChg chg="add mod">
          <ac:chgData name="Yue, Zongliang" userId="9a9e9b4b-4b80-4578-93bf-ac9eecee8efa" providerId="ADAL" clId="{5DE5F118-ADB2-4283-8A75-170C06F8BEBC}" dt="2022-07-21T21:19:05.876" v="2446" actId="1076"/>
          <ac:spMkLst>
            <pc:docMk/>
            <pc:sldMk cId="2044558177" sldId="822"/>
            <ac:spMk id="71" creationId="{F66B9ED9-A44E-490D-AAA9-083AC0448ED6}"/>
          </ac:spMkLst>
        </pc:spChg>
        <pc:spChg chg="add mod">
          <ac:chgData name="Yue, Zongliang" userId="9a9e9b4b-4b80-4578-93bf-ac9eecee8efa" providerId="ADAL" clId="{5DE5F118-ADB2-4283-8A75-170C06F8BEBC}" dt="2022-07-21T21:19:05.876" v="2446" actId="1076"/>
          <ac:spMkLst>
            <pc:docMk/>
            <pc:sldMk cId="2044558177" sldId="822"/>
            <ac:spMk id="72" creationId="{B070A2AD-8A07-4C7D-AC96-C9A9CD846569}"/>
          </ac:spMkLst>
        </pc:spChg>
        <pc:spChg chg="add mod">
          <ac:chgData name="Yue, Zongliang" userId="9a9e9b4b-4b80-4578-93bf-ac9eecee8efa" providerId="ADAL" clId="{5DE5F118-ADB2-4283-8A75-170C06F8BEBC}" dt="2022-07-21T21:19:08.157" v="2447" actId="1076"/>
          <ac:spMkLst>
            <pc:docMk/>
            <pc:sldMk cId="2044558177" sldId="822"/>
            <ac:spMk id="73" creationId="{4B7F4167-0AE5-48FD-8A3B-09273B5DC445}"/>
          </ac:spMkLst>
        </pc:spChg>
        <pc:grpChg chg="add del mod">
          <ac:chgData name="Yue, Zongliang" userId="9a9e9b4b-4b80-4578-93bf-ac9eecee8efa" providerId="ADAL" clId="{5DE5F118-ADB2-4283-8A75-170C06F8BEBC}" dt="2022-07-21T17:16:04.982" v="628" actId="478"/>
          <ac:grpSpMkLst>
            <pc:docMk/>
            <pc:sldMk cId="2044558177" sldId="822"/>
            <ac:grpSpMk id="11" creationId="{F27056DD-BDFC-4BAB-80D6-831CBBAAFD1F}"/>
          </ac:grpSpMkLst>
        </pc:grpChg>
        <pc:grpChg chg="add mod">
          <ac:chgData name="Yue, Zongliang" userId="9a9e9b4b-4b80-4578-93bf-ac9eecee8efa" providerId="ADAL" clId="{5DE5F118-ADB2-4283-8A75-170C06F8BEBC}" dt="2022-07-21T17:40:31.662" v="1071" actId="1076"/>
          <ac:grpSpMkLst>
            <pc:docMk/>
            <pc:sldMk cId="2044558177" sldId="822"/>
            <ac:grpSpMk id="19" creationId="{0F6CD1B7-B4A0-4774-88DB-76050739F7E3}"/>
          </ac:grpSpMkLst>
        </pc:grpChg>
        <pc:grpChg chg="add mod">
          <ac:chgData name="Yue, Zongliang" userId="9a9e9b4b-4b80-4578-93bf-ac9eecee8efa" providerId="ADAL" clId="{5DE5F118-ADB2-4283-8A75-170C06F8BEBC}" dt="2022-07-21T17:30:33.746" v="920" actId="403"/>
          <ac:grpSpMkLst>
            <pc:docMk/>
            <pc:sldMk cId="2044558177" sldId="822"/>
            <ac:grpSpMk id="25" creationId="{08D4E2FC-E33C-4DD7-ADDF-97F4DF8A0810}"/>
          </ac:grpSpMkLst>
        </pc:grpChg>
        <pc:grpChg chg="add mod">
          <ac:chgData name="Yue, Zongliang" userId="9a9e9b4b-4b80-4578-93bf-ac9eecee8efa" providerId="ADAL" clId="{5DE5F118-ADB2-4283-8A75-170C06F8BEBC}" dt="2022-07-21T17:28:15.026" v="880" actId="1076"/>
          <ac:grpSpMkLst>
            <pc:docMk/>
            <pc:sldMk cId="2044558177" sldId="822"/>
            <ac:grpSpMk id="39" creationId="{CE494AFF-F729-4697-8800-CDCD4252B666}"/>
          </ac:grpSpMkLst>
        </pc:grpChg>
        <pc:grpChg chg="add mod">
          <ac:chgData name="Yue, Zongliang" userId="9a9e9b4b-4b80-4578-93bf-ac9eecee8efa" providerId="ADAL" clId="{5DE5F118-ADB2-4283-8A75-170C06F8BEBC}" dt="2022-07-21T17:40:35.128" v="1072" actId="1076"/>
          <ac:grpSpMkLst>
            <pc:docMk/>
            <pc:sldMk cId="2044558177" sldId="822"/>
            <ac:grpSpMk id="45" creationId="{83A85A09-F6AF-4C97-B313-40C8CC0C2AA4}"/>
          </ac:grpSpMkLst>
        </pc:grpChg>
        <pc:grpChg chg="add mod">
          <ac:chgData name="Yue, Zongliang" userId="9a9e9b4b-4b80-4578-93bf-ac9eecee8efa" providerId="ADAL" clId="{5DE5F118-ADB2-4283-8A75-170C06F8BEBC}" dt="2022-07-21T17:40:31.662" v="1071" actId="1076"/>
          <ac:grpSpMkLst>
            <pc:docMk/>
            <pc:sldMk cId="2044558177" sldId="822"/>
            <ac:grpSpMk id="49" creationId="{3C9512D5-B8F5-4332-9FD2-326562BBB9BE}"/>
          </ac:grpSpMkLst>
        </pc:grpChg>
        <pc:grpChg chg="add mod">
          <ac:chgData name="Yue, Zongliang" userId="9a9e9b4b-4b80-4578-93bf-ac9eecee8efa" providerId="ADAL" clId="{5DE5F118-ADB2-4283-8A75-170C06F8BEBC}" dt="2022-07-21T19:49:06.027" v="1188" actId="1036"/>
          <ac:grpSpMkLst>
            <pc:docMk/>
            <pc:sldMk cId="2044558177" sldId="822"/>
            <ac:grpSpMk id="58" creationId="{7DE4D2C8-6389-4F66-95E7-B2E88CE0A2EE}"/>
          </ac:grpSpMkLst>
        </pc:grpChg>
        <pc:grpChg chg="add mod">
          <ac:chgData name="Yue, Zongliang" userId="9a9e9b4b-4b80-4578-93bf-ac9eecee8efa" providerId="ADAL" clId="{5DE5F118-ADB2-4283-8A75-170C06F8BEBC}" dt="2022-07-21T19:49:08.402" v="1189" actId="1076"/>
          <ac:grpSpMkLst>
            <pc:docMk/>
            <pc:sldMk cId="2044558177" sldId="822"/>
            <ac:grpSpMk id="62" creationId="{6239F8AC-7F67-47EA-AB8D-A17CBA1DF328}"/>
          </ac:grpSpMkLst>
        </pc:grpChg>
        <pc:grpChg chg="mod">
          <ac:chgData name="Yue, Zongliang" userId="9a9e9b4b-4b80-4578-93bf-ac9eecee8efa" providerId="ADAL" clId="{5DE5F118-ADB2-4283-8A75-170C06F8BEBC}" dt="2022-07-21T19:49:08.402" v="1189" actId="1076"/>
          <ac:grpSpMkLst>
            <pc:docMk/>
            <pc:sldMk cId="2044558177" sldId="822"/>
            <ac:grpSpMk id="63" creationId="{1D21703B-0A29-4E73-B29D-2AC63BEC6F9A}"/>
          </ac:grpSpMkLst>
        </pc:grpChg>
        <pc:graphicFrameChg chg="add mod">
          <ac:chgData name="Yue, Zongliang" userId="9a9e9b4b-4b80-4578-93bf-ac9eecee8efa" providerId="ADAL" clId="{5DE5F118-ADB2-4283-8A75-170C06F8BEBC}" dt="2022-07-21T17:30:33.746" v="920" actId="403"/>
          <ac:graphicFrameMkLst>
            <pc:docMk/>
            <pc:sldMk cId="2044558177" sldId="822"/>
            <ac:graphicFrameMk id="29" creationId="{40CE9FA3-D71C-46EB-ABCE-5AAD503EE973}"/>
          </ac:graphicFrameMkLst>
        </pc:graphicFrameChg>
        <pc:picChg chg="add del mod">
          <ac:chgData name="Yue, Zongliang" userId="9a9e9b4b-4b80-4578-93bf-ac9eecee8efa" providerId="ADAL" clId="{5DE5F118-ADB2-4283-8A75-170C06F8BEBC}" dt="2022-07-21T17:15:45.418" v="626" actId="478"/>
          <ac:picMkLst>
            <pc:docMk/>
            <pc:sldMk cId="2044558177" sldId="822"/>
            <ac:picMk id="4" creationId="{1F9678AE-4F24-431B-860A-1745D6D92C07}"/>
          </ac:picMkLst>
        </pc:picChg>
        <pc:picChg chg="add del mod">
          <ac:chgData name="Yue, Zongliang" userId="9a9e9b4b-4b80-4578-93bf-ac9eecee8efa" providerId="ADAL" clId="{5DE5F118-ADB2-4283-8A75-170C06F8BEBC}" dt="2022-07-21T17:16:04.982" v="628" actId="478"/>
          <ac:picMkLst>
            <pc:docMk/>
            <pc:sldMk cId="2044558177" sldId="822"/>
            <ac:picMk id="15" creationId="{F8CFE46F-C428-4FC6-8816-A5325EE0129C}"/>
          </ac:picMkLst>
        </pc:picChg>
        <pc:picChg chg="add mod">
          <ac:chgData name="Yue, Zongliang" userId="9a9e9b4b-4b80-4578-93bf-ac9eecee8efa" providerId="ADAL" clId="{5DE5F118-ADB2-4283-8A75-170C06F8BEBC}" dt="2022-07-21T17:28:15.026" v="880" actId="1076"/>
          <ac:picMkLst>
            <pc:docMk/>
            <pc:sldMk cId="2044558177" sldId="822"/>
            <ac:picMk id="18" creationId="{6FC4D4AC-6E6A-4FEB-9379-5D1DCF431350}"/>
          </ac:picMkLst>
        </pc:picChg>
        <pc:picChg chg="mod">
          <ac:chgData name="Yue, Zongliang" userId="9a9e9b4b-4b80-4578-93bf-ac9eecee8efa" providerId="ADAL" clId="{5DE5F118-ADB2-4283-8A75-170C06F8BEBC}" dt="2022-07-21T17:40:31.662" v="1071" actId="1076"/>
          <ac:picMkLst>
            <pc:docMk/>
            <pc:sldMk cId="2044558177" sldId="822"/>
            <ac:picMk id="20" creationId="{1133FB59-1FFE-44CB-8D48-6A75A8E1AA6F}"/>
          </ac:picMkLst>
        </pc:picChg>
        <pc:picChg chg="mod">
          <ac:chgData name="Yue, Zongliang" userId="9a9e9b4b-4b80-4578-93bf-ac9eecee8efa" providerId="ADAL" clId="{5DE5F118-ADB2-4283-8A75-170C06F8BEBC}" dt="2022-07-21T17:30:07.577" v="915" actId="1076"/>
          <ac:picMkLst>
            <pc:docMk/>
            <pc:sldMk cId="2044558177" sldId="822"/>
            <ac:picMk id="26" creationId="{ADEAC879-A2CE-48B7-82A8-32677C6F9E44}"/>
          </ac:picMkLst>
        </pc:picChg>
        <pc:picChg chg="mod">
          <ac:chgData name="Yue, Zongliang" userId="9a9e9b4b-4b80-4578-93bf-ac9eecee8efa" providerId="ADAL" clId="{5DE5F118-ADB2-4283-8A75-170C06F8BEBC}" dt="2022-07-21T17:30:07.577" v="915" actId="1076"/>
          <ac:picMkLst>
            <pc:docMk/>
            <pc:sldMk cId="2044558177" sldId="822"/>
            <ac:picMk id="27" creationId="{D7F11E43-97E1-412F-A24C-2601AEA44C70}"/>
          </ac:picMkLst>
        </pc:picChg>
        <pc:picChg chg="mod">
          <ac:chgData name="Yue, Zongliang" userId="9a9e9b4b-4b80-4578-93bf-ac9eecee8efa" providerId="ADAL" clId="{5DE5F118-ADB2-4283-8A75-170C06F8BEBC}" dt="2022-07-21T17:30:07.577" v="915" actId="1076"/>
          <ac:picMkLst>
            <pc:docMk/>
            <pc:sldMk cId="2044558177" sldId="822"/>
            <ac:picMk id="28" creationId="{D4A89F8F-F6EC-4858-80E8-9C8BB126806D}"/>
          </ac:picMkLst>
        </pc:picChg>
        <pc:picChg chg="add mod">
          <ac:chgData name="Yue, Zongliang" userId="9a9e9b4b-4b80-4578-93bf-ac9eecee8efa" providerId="ADAL" clId="{5DE5F118-ADB2-4283-8A75-170C06F8BEBC}" dt="2022-07-21T17:30:40.628" v="929" actId="1036"/>
          <ac:picMkLst>
            <pc:docMk/>
            <pc:sldMk cId="2044558177" sldId="822"/>
            <ac:picMk id="30" creationId="{1E181DF6-07B1-4712-BD6D-E605477DAF93}"/>
          </ac:picMkLst>
        </pc:picChg>
        <pc:picChg chg="add mod">
          <ac:chgData name="Yue, Zongliang" userId="9a9e9b4b-4b80-4578-93bf-ac9eecee8efa" providerId="ADAL" clId="{5DE5F118-ADB2-4283-8A75-170C06F8BEBC}" dt="2022-07-21T17:30:49.461" v="934" actId="1036"/>
          <ac:picMkLst>
            <pc:docMk/>
            <pc:sldMk cId="2044558177" sldId="822"/>
            <ac:picMk id="32" creationId="{56415BBA-6463-41AA-B1B2-619DEBC82C2A}"/>
          </ac:picMkLst>
        </pc:picChg>
        <pc:picChg chg="add mod">
          <ac:chgData name="Yue, Zongliang" userId="9a9e9b4b-4b80-4578-93bf-ac9eecee8efa" providerId="ADAL" clId="{5DE5F118-ADB2-4283-8A75-170C06F8BEBC}" dt="2022-07-21T21:19:10.146" v="2448" actId="1076"/>
          <ac:picMkLst>
            <pc:docMk/>
            <pc:sldMk cId="2044558177" sldId="822"/>
            <ac:picMk id="48" creationId="{1A3CB5FF-F0E1-47A0-8202-591819DA1676}"/>
          </ac:picMkLst>
        </pc:picChg>
        <pc:picChg chg="add mod">
          <ac:chgData name="Yue, Zongliang" userId="9a9e9b4b-4b80-4578-93bf-ac9eecee8efa" providerId="ADAL" clId="{5DE5F118-ADB2-4283-8A75-170C06F8BEBC}" dt="2022-07-21T17:41:32.386" v="1081" actId="1076"/>
          <ac:picMkLst>
            <pc:docMk/>
            <pc:sldMk cId="2044558177" sldId="822"/>
            <ac:picMk id="53" creationId="{DC56C7C9-19D6-4A1C-8941-40388E8A16D5}"/>
          </ac:picMkLst>
        </pc:picChg>
        <pc:picChg chg="mod">
          <ac:chgData name="Yue, Zongliang" userId="9a9e9b4b-4b80-4578-93bf-ac9eecee8efa" providerId="ADAL" clId="{5DE5F118-ADB2-4283-8A75-170C06F8BEBC}" dt="2022-07-21T19:49:08.402" v="1189" actId="1076"/>
          <ac:picMkLst>
            <pc:docMk/>
            <pc:sldMk cId="2044558177" sldId="822"/>
            <ac:picMk id="65" creationId="{9E2D11ED-89E8-4A9B-AA8F-0D7D2580DC40}"/>
          </ac:picMkLst>
        </pc:picChg>
        <pc:cxnChg chg="add mod">
          <ac:chgData name="Yue, Zongliang" userId="9a9e9b4b-4b80-4578-93bf-ac9eecee8efa" providerId="ADAL" clId="{5DE5F118-ADB2-4283-8A75-170C06F8BEBC}" dt="2022-07-21T15:01:09.399" v="274" actId="164"/>
          <ac:cxnSpMkLst>
            <pc:docMk/>
            <pc:sldMk cId="2044558177" sldId="822"/>
            <ac:cxnSpMk id="8" creationId="{30235650-B5B0-4F87-961A-9EBCD362FB41}"/>
          </ac:cxnSpMkLst>
        </pc:cxnChg>
        <pc:cxnChg chg="add mod">
          <ac:chgData name="Yue, Zongliang" userId="9a9e9b4b-4b80-4578-93bf-ac9eecee8efa" providerId="ADAL" clId="{5DE5F118-ADB2-4283-8A75-170C06F8BEBC}" dt="2022-07-21T15:01:09.399" v="274" actId="164"/>
          <ac:cxnSpMkLst>
            <pc:docMk/>
            <pc:sldMk cId="2044558177" sldId="822"/>
            <ac:cxnSpMk id="9" creationId="{11877369-0F48-436E-9AFF-A47B876BCF99}"/>
          </ac:cxnSpMkLst>
        </pc:cxnChg>
        <pc:cxnChg chg="add mod">
          <ac:chgData name="Yue, Zongliang" userId="9a9e9b4b-4b80-4578-93bf-ac9eecee8efa" providerId="ADAL" clId="{5DE5F118-ADB2-4283-8A75-170C06F8BEBC}" dt="2022-07-21T15:01:09.399" v="274" actId="164"/>
          <ac:cxnSpMkLst>
            <pc:docMk/>
            <pc:sldMk cId="2044558177" sldId="822"/>
            <ac:cxnSpMk id="10" creationId="{F910C67C-0610-4B13-8997-E543BF053B0D}"/>
          </ac:cxnSpMkLst>
        </pc:cxnChg>
      </pc:sldChg>
      <pc:sldChg chg="modSp add mod ord">
        <pc:chgData name="Yue, Zongliang" userId="9a9e9b4b-4b80-4578-93bf-ac9eecee8efa" providerId="ADAL" clId="{5DE5F118-ADB2-4283-8A75-170C06F8BEBC}" dt="2022-07-21T17:38:14.227" v="1059" actId="20577"/>
        <pc:sldMkLst>
          <pc:docMk/>
          <pc:sldMk cId="2370892643" sldId="829"/>
        </pc:sldMkLst>
        <pc:spChg chg="mod">
          <ac:chgData name="Yue, Zongliang" userId="9a9e9b4b-4b80-4578-93bf-ac9eecee8efa" providerId="ADAL" clId="{5DE5F118-ADB2-4283-8A75-170C06F8BEBC}" dt="2022-07-21T17:38:14.227" v="1059" actId="20577"/>
          <ac:spMkLst>
            <pc:docMk/>
            <pc:sldMk cId="2370892643" sldId="829"/>
            <ac:spMk id="2" creationId="{B9771EB8-44B6-433F-A689-35616EBF55F8}"/>
          </ac:spMkLst>
        </pc:spChg>
      </pc:sldChg>
      <pc:sldChg chg="addSp modSp new del mod">
        <pc:chgData name="Yue, Zongliang" userId="9a9e9b4b-4b80-4578-93bf-ac9eecee8efa" providerId="ADAL" clId="{5DE5F118-ADB2-4283-8A75-170C06F8BEBC}" dt="2022-07-21T17:31:10.193" v="935" actId="47"/>
        <pc:sldMkLst>
          <pc:docMk/>
          <pc:sldMk cId="3300498784" sldId="830"/>
        </pc:sldMkLst>
        <pc:spChg chg="add mod">
          <ac:chgData name="Yue, Zongliang" userId="9a9e9b4b-4b80-4578-93bf-ac9eecee8efa" providerId="ADAL" clId="{5DE5F118-ADB2-4283-8A75-170C06F8BEBC}" dt="2022-07-21T16:56:19.972" v="422" actId="1076"/>
          <ac:spMkLst>
            <pc:docMk/>
            <pc:sldMk cId="3300498784" sldId="830"/>
            <ac:spMk id="5" creationId="{BD1FD6A9-7218-4EB3-B2BF-8524ABFCC54E}"/>
          </ac:spMkLst>
        </pc:spChg>
      </pc:sldChg>
      <pc:sldChg chg="new del">
        <pc:chgData name="Yue, Zongliang" userId="9a9e9b4b-4b80-4578-93bf-ac9eecee8efa" providerId="ADAL" clId="{5DE5F118-ADB2-4283-8A75-170C06F8BEBC}" dt="2022-07-21T17:46:47.806" v="1160" actId="47"/>
        <pc:sldMkLst>
          <pc:docMk/>
          <pc:sldMk cId="4279029360" sldId="830"/>
        </pc:sldMkLst>
      </pc:sldChg>
      <pc:sldChg chg="addSp modSp new mod modNotesTx">
        <pc:chgData name="Yue, Zongliang" userId="9a9e9b4b-4b80-4578-93bf-ac9eecee8efa" providerId="ADAL" clId="{5DE5F118-ADB2-4283-8A75-170C06F8BEBC}" dt="2022-07-21T20:36:27.406" v="1665" actId="1035"/>
        <pc:sldMkLst>
          <pc:docMk/>
          <pc:sldMk cId="2346850613" sldId="831"/>
        </pc:sldMkLst>
        <pc:spChg chg="mod">
          <ac:chgData name="Yue, Zongliang" userId="9a9e9b4b-4b80-4578-93bf-ac9eecee8efa" providerId="ADAL" clId="{5DE5F118-ADB2-4283-8A75-170C06F8BEBC}" dt="2022-07-21T17:43:01.557" v="1098" actId="20577"/>
          <ac:spMkLst>
            <pc:docMk/>
            <pc:sldMk cId="2346850613" sldId="831"/>
            <ac:spMk id="2" creationId="{A2952FB7-5575-457C-91A1-E5246F87FD49}"/>
          </ac:spMkLst>
        </pc:spChg>
        <pc:spChg chg="mod">
          <ac:chgData name="Yue, Zongliang" userId="9a9e9b4b-4b80-4578-93bf-ac9eecee8efa" providerId="ADAL" clId="{5DE5F118-ADB2-4283-8A75-170C06F8BEBC}" dt="2022-07-21T20:36:27.406" v="1665" actId="1035"/>
          <ac:spMkLst>
            <pc:docMk/>
            <pc:sldMk cId="2346850613" sldId="831"/>
            <ac:spMk id="3" creationId="{27D88697-5AFA-4126-98EC-7EDB9FE71754}"/>
          </ac:spMkLst>
        </pc:spChg>
        <pc:spChg chg="add mod">
          <ac:chgData name="Yue, Zongliang" userId="9a9e9b4b-4b80-4578-93bf-ac9eecee8efa" providerId="ADAL" clId="{5DE5F118-ADB2-4283-8A75-170C06F8BEBC}" dt="2022-07-21T20:36:15.670" v="1661" actId="2711"/>
          <ac:spMkLst>
            <pc:docMk/>
            <pc:sldMk cId="2346850613" sldId="831"/>
            <ac:spMk id="5" creationId="{2756BB49-D8EE-4023-837F-F286D7E001CD}"/>
          </ac:spMkLst>
        </pc:spChg>
        <pc:picChg chg="add mod">
          <ac:chgData name="Yue, Zongliang" userId="9a9e9b4b-4b80-4578-93bf-ac9eecee8efa" providerId="ADAL" clId="{5DE5F118-ADB2-4283-8A75-170C06F8BEBC}" dt="2022-07-21T20:34:12.166" v="1639" actId="14100"/>
          <ac:picMkLst>
            <pc:docMk/>
            <pc:sldMk cId="2346850613" sldId="831"/>
            <ac:picMk id="3074" creationId="{0E0427F6-447F-49FC-9045-32409A04C43F}"/>
          </ac:picMkLst>
        </pc:picChg>
      </pc:sldChg>
      <pc:sldChg chg="addSp delSp modSp new mod">
        <pc:chgData name="Yue, Zongliang" userId="9a9e9b4b-4b80-4578-93bf-ac9eecee8efa" providerId="ADAL" clId="{5DE5F118-ADB2-4283-8A75-170C06F8BEBC}" dt="2022-07-22T04:40:41.198" v="2927" actId="1076"/>
        <pc:sldMkLst>
          <pc:docMk/>
          <pc:sldMk cId="2590837187" sldId="832"/>
        </pc:sldMkLst>
        <pc:spChg chg="mod">
          <ac:chgData name="Yue, Zongliang" userId="9a9e9b4b-4b80-4578-93bf-ac9eecee8efa" providerId="ADAL" clId="{5DE5F118-ADB2-4283-8A75-170C06F8BEBC}" dt="2022-07-22T04:28:35.062" v="2822" actId="1076"/>
          <ac:spMkLst>
            <pc:docMk/>
            <pc:sldMk cId="2590837187" sldId="832"/>
            <ac:spMk id="2" creationId="{44997BE5-AB93-4337-989E-39B146A6AAF8}"/>
          </ac:spMkLst>
        </pc:spChg>
        <pc:spChg chg="mod">
          <ac:chgData name="Yue, Zongliang" userId="9a9e9b4b-4b80-4578-93bf-ac9eecee8efa" providerId="ADAL" clId="{5DE5F118-ADB2-4283-8A75-170C06F8BEBC}" dt="2022-07-22T04:40:38.747" v="2926" actId="1076"/>
          <ac:spMkLst>
            <pc:docMk/>
            <pc:sldMk cId="2590837187" sldId="832"/>
            <ac:spMk id="3" creationId="{EF329E66-7DC9-4CF6-AF60-6847C4CB5845}"/>
          </ac:spMkLst>
        </pc:spChg>
        <pc:spChg chg="add mod">
          <ac:chgData name="Yue, Zongliang" userId="9a9e9b4b-4b80-4578-93bf-ac9eecee8efa" providerId="ADAL" clId="{5DE5F118-ADB2-4283-8A75-170C06F8BEBC}" dt="2022-07-22T04:40:41.198" v="2927" actId="1076"/>
          <ac:spMkLst>
            <pc:docMk/>
            <pc:sldMk cId="2590837187" sldId="832"/>
            <ac:spMk id="4" creationId="{09C2B995-26FE-4A9A-A429-C0222BD8AC01}"/>
          </ac:spMkLst>
        </pc:spChg>
        <pc:spChg chg="add mod">
          <ac:chgData name="Yue, Zongliang" userId="9a9e9b4b-4b80-4578-93bf-ac9eecee8efa" providerId="ADAL" clId="{5DE5F118-ADB2-4283-8A75-170C06F8BEBC}" dt="2022-07-22T04:28:35.062" v="2822" actId="1076"/>
          <ac:spMkLst>
            <pc:docMk/>
            <pc:sldMk cId="2590837187" sldId="832"/>
            <ac:spMk id="6" creationId="{EF641ACD-5AF4-4A77-AEB0-CA22549E858D}"/>
          </ac:spMkLst>
        </pc:spChg>
        <pc:spChg chg="add mod">
          <ac:chgData name="Yue, Zongliang" userId="9a9e9b4b-4b80-4578-93bf-ac9eecee8efa" providerId="ADAL" clId="{5DE5F118-ADB2-4283-8A75-170C06F8BEBC}" dt="2022-07-22T04:40:36.993" v="2925" actId="1076"/>
          <ac:spMkLst>
            <pc:docMk/>
            <pc:sldMk cId="2590837187" sldId="832"/>
            <ac:spMk id="12" creationId="{B7B70A12-AB33-493A-940A-6FC6F154D84D}"/>
          </ac:spMkLst>
        </pc:spChg>
        <pc:spChg chg="add del mod">
          <ac:chgData name="Yue, Zongliang" userId="9a9e9b4b-4b80-4578-93bf-ac9eecee8efa" providerId="ADAL" clId="{5DE5F118-ADB2-4283-8A75-170C06F8BEBC}" dt="2022-07-22T04:39:28.342" v="2898" actId="21"/>
          <ac:spMkLst>
            <pc:docMk/>
            <pc:sldMk cId="2590837187" sldId="832"/>
            <ac:spMk id="14" creationId="{9B14DF81-A8F0-441C-95AA-91032F51125D}"/>
          </ac:spMkLst>
        </pc:spChg>
        <pc:picChg chg="add mod">
          <ac:chgData name="Yue, Zongliang" userId="9a9e9b4b-4b80-4578-93bf-ac9eecee8efa" providerId="ADAL" clId="{5DE5F118-ADB2-4283-8A75-170C06F8BEBC}" dt="2022-07-22T04:28:35.062" v="2822" actId="1076"/>
          <ac:picMkLst>
            <pc:docMk/>
            <pc:sldMk cId="2590837187" sldId="832"/>
            <ac:picMk id="8" creationId="{E9608C4E-614E-47EF-81EF-EF5DA9BFD2DD}"/>
          </ac:picMkLst>
        </pc:picChg>
        <pc:picChg chg="add mod">
          <ac:chgData name="Yue, Zongliang" userId="9a9e9b4b-4b80-4578-93bf-ac9eecee8efa" providerId="ADAL" clId="{5DE5F118-ADB2-4283-8A75-170C06F8BEBC}" dt="2022-07-22T04:28:35.062" v="2822" actId="1076"/>
          <ac:picMkLst>
            <pc:docMk/>
            <pc:sldMk cId="2590837187" sldId="832"/>
            <ac:picMk id="10" creationId="{91A0B1DF-61B1-44D2-9263-FE0383B02931}"/>
          </ac:picMkLst>
        </pc:picChg>
        <pc:picChg chg="add mod">
          <ac:chgData name="Yue, Zongliang" userId="9a9e9b4b-4b80-4578-93bf-ac9eecee8efa" providerId="ADAL" clId="{5DE5F118-ADB2-4283-8A75-170C06F8BEBC}" dt="2022-07-22T04:28:35.062" v="2822" actId="1076"/>
          <ac:picMkLst>
            <pc:docMk/>
            <pc:sldMk cId="2590837187" sldId="832"/>
            <ac:picMk id="13" creationId="{F998C5F6-245A-446A-9007-CD08029480FD}"/>
          </ac:picMkLst>
        </pc:picChg>
      </pc:sldChg>
      <pc:sldChg chg="addSp delSp modSp new mod">
        <pc:chgData name="Yue, Zongliang" userId="9a9e9b4b-4b80-4578-93bf-ac9eecee8efa" providerId="ADAL" clId="{5DE5F118-ADB2-4283-8A75-170C06F8BEBC}" dt="2022-07-22T04:27:38.314" v="2808" actId="1076"/>
        <pc:sldMkLst>
          <pc:docMk/>
          <pc:sldMk cId="1595695533" sldId="833"/>
        </pc:sldMkLst>
        <pc:spChg chg="del">
          <ac:chgData name="Yue, Zongliang" userId="9a9e9b4b-4b80-4578-93bf-ac9eecee8efa" providerId="ADAL" clId="{5DE5F118-ADB2-4283-8A75-170C06F8BEBC}" dt="2022-07-22T03:13:03.551" v="2554" actId="478"/>
          <ac:spMkLst>
            <pc:docMk/>
            <pc:sldMk cId="1595695533" sldId="833"/>
            <ac:spMk id="2" creationId="{9F0636FD-FAB7-403D-B277-11CE2E2C969E}"/>
          </ac:spMkLst>
        </pc:spChg>
        <pc:spChg chg="del">
          <ac:chgData name="Yue, Zongliang" userId="9a9e9b4b-4b80-4578-93bf-ac9eecee8efa" providerId="ADAL" clId="{5DE5F118-ADB2-4283-8A75-170C06F8BEBC}" dt="2022-07-22T03:13:04.605" v="2555" actId="478"/>
          <ac:spMkLst>
            <pc:docMk/>
            <pc:sldMk cId="1595695533" sldId="833"/>
            <ac:spMk id="3" creationId="{63E2A8E7-7623-4E8B-8006-EE248E6BD6E4}"/>
          </ac:spMkLst>
        </pc:spChg>
        <pc:spChg chg="add del mod">
          <ac:chgData name="Yue, Zongliang" userId="9a9e9b4b-4b80-4578-93bf-ac9eecee8efa" providerId="ADAL" clId="{5DE5F118-ADB2-4283-8A75-170C06F8BEBC}" dt="2022-07-22T04:18:43.543" v="2739" actId="478"/>
          <ac:spMkLst>
            <pc:docMk/>
            <pc:sldMk cId="1595695533" sldId="833"/>
            <ac:spMk id="7" creationId="{48D2EA61-09B5-45D9-B14F-CB7448787B0B}"/>
          </ac:spMkLst>
        </pc:spChg>
        <pc:spChg chg="add del mod">
          <ac:chgData name="Yue, Zongliang" userId="9a9e9b4b-4b80-4578-93bf-ac9eecee8efa" providerId="ADAL" clId="{5DE5F118-ADB2-4283-8A75-170C06F8BEBC}" dt="2022-07-22T04:18:43.543" v="2739" actId="478"/>
          <ac:spMkLst>
            <pc:docMk/>
            <pc:sldMk cId="1595695533" sldId="833"/>
            <ac:spMk id="8" creationId="{0FF5D952-905A-4251-8E89-36B55BD26D2B}"/>
          </ac:spMkLst>
        </pc:spChg>
        <pc:spChg chg="add mod">
          <ac:chgData name="Yue, Zongliang" userId="9a9e9b4b-4b80-4578-93bf-ac9eecee8efa" providerId="ADAL" clId="{5DE5F118-ADB2-4283-8A75-170C06F8BEBC}" dt="2022-07-22T04:25:53.475" v="2792" actId="1076"/>
          <ac:spMkLst>
            <pc:docMk/>
            <pc:sldMk cId="1595695533" sldId="833"/>
            <ac:spMk id="12" creationId="{E3A67C29-BD0D-451B-9646-78525B41B7CE}"/>
          </ac:spMkLst>
        </pc:spChg>
        <pc:spChg chg="add mod">
          <ac:chgData name="Yue, Zongliang" userId="9a9e9b4b-4b80-4578-93bf-ac9eecee8efa" providerId="ADAL" clId="{5DE5F118-ADB2-4283-8A75-170C06F8BEBC}" dt="2022-07-22T04:25:53.475" v="2792" actId="1076"/>
          <ac:spMkLst>
            <pc:docMk/>
            <pc:sldMk cId="1595695533" sldId="833"/>
            <ac:spMk id="13" creationId="{498F2DE9-3552-4BE4-A809-53D4BC3E2173}"/>
          </ac:spMkLst>
        </pc:spChg>
        <pc:spChg chg="add del mod">
          <ac:chgData name="Yue, Zongliang" userId="9a9e9b4b-4b80-4578-93bf-ac9eecee8efa" providerId="ADAL" clId="{5DE5F118-ADB2-4283-8A75-170C06F8BEBC}" dt="2022-07-22T04:25:53.475" v="2792" actId="1076"/>
          <ac:spMkLst>
            <pc:docMk/>
            <pc:sldMk cId="1595695533" sldId="833"/>
            <ac:spMk id="16" creationId="{5B07CE0E-5794-41EE-9F4D-A2CC44B12430}"/>
          </ac:spMkLst>
        </pc:spChg>
        <pc:spChg chg="add del mod">
          <ac:chgData name="Yue, Zongliang" userId="9a9e9b4b-4b80-4578-93bf-ac9eecee8efa" providerId="ADAL" clId="{5DE5F118-ADB2-4283-8A75-170C06F8BEBC}" dt="2022-07-22T04:25:53.475" v="2792" actId="1076"/>
          <ac:spMkLst>
            <pc:docMk/>
            <pc:sldMk cId="1595695533" sldId="833"/>
            <ac:spMk id="17" creationId="{93E633BC-D762-4505-A081-4304D2EE71D6}"/>
          </ac:spMkLst>
        </pc:spChg>
        <pc:spChg chg="add mod">
          <ac:chgData name="Yue, Zongliang" userId="9a9e9b4b-4b80-4578-93bf-ac9eecee8efa" providerId="ADAL" clId="{5DE5F118-ADB2-4283-8A75-170C06F8BEBC}" dt="2022-07-22T04:25:53.475" v="2792" actId="1076"/>
          <ac:spMkLst>
            <pc:docMk/>
            <pc:sldMk cId="1595695533" sldId="833"/>
            <ac:spMk id="21" creationId="{B0F16CF2-36AF-4291-B463-2C9ACE407897}"/>
          </ac:spMkLst>
        </pc:spChg>
        <pc:spChg chg="add mod">
          <ac:chgData name="Yue, Zongliang" userId="9a9e9b4b-4b80-4578-93bf-ac9eecee8efa" providerId="ADAL" clId="{5DE5F118-ADB2-4283-8A75-170C06F8BEBC}" dt="2022-07-22T04:25:53.475" v="2792" actId="1076"/>
          <ac:spMkLst>
            <pc:docMk/>
            <pc:sldMk cId="1595695533" sldId="833"/>
            <ac:spMk id="22" creationId="{375740CC-AE73-49D8-8EA1-56AF0578BD6A}"/>
          </ac:spMkLst>
        </pc:spChg>
        <pc:spChg chg="add mod">
          <ac:chgData name="Yue, Zongliang" userId="9a9e9b4b-4b80-4578-93bf-ac9eecee8efa" providerId="ADAL" clId="{5DE5F118-ADB2-4283-8A75-170C06F8BEBC}" dt="2022-07-22T04:25:14.401" v="2786" actId="1076"/>
          <ac:spMkLst>
            <pc:docMk/>
            <pc:sldMk cId="1595695533" sldId="833"/>
            <ac:spMk id="27" creationId="{5CF12DE9-2C90-46F5-9616-4D3E66EA2898}"/>
          </ac:spMkLst>
        </pc:spChg>
        <pc:spChg chg="add mod">
          <ac:chgData name="Yue, Zongliang" userId="9a9e9b4b-4b80-4578-93bf-ac9eecee8efa" providerId="ADAL" clId="{5DE5F118-ADB2-4283-8A75-170C06F8BEBC}" dt="2022-07-22T04:25:56.823" v="2793" actId="1076"/>
          <ac:spMkLst>
            <pc:docMk/>
            <pc:sldMk cId="1595695533" sldId="833"/>
            <ac:spMk id="30" creationId="{37AF3427-ACF4-4FD7-A9CB-9B6B8DE38481}"/>
          </ac:spMkLst>
        </pc:spChg>
        <pc:spChg chg="add mod">
          <ac:chgData name="Yue, Zongliang" userId="9a9e9b4b-4b80-4578-93bf-ac9eecee8efa" providerId="ADAL" clId="{5DE5F118-ADB2-4283-8A75-170C06F8BEBC}" dt="2022-07-22T04:27:19.186" v="2804" actId="1076"/>
          <ac:spMkLst>
            <pc:docMk/>
            <pc:sldMk cId="1595695533" sldId="833"/>
            <ac:spMk id="33" creationId="{5E21390D-E8B2-4266-9D5E-7BA7D796DFAB}"/>
          </ac:spMkLst>
        </pc:spChg>
        <pc:picChg chg="add del mod">
          <ac:chgData name="Yue, Zongliang" userId="9a9e9b4b-4b80-4578-93bf-ac9eecee8efa" providerId="ADAL" clId="{5DE5F118-ADB2-4283-8A75-170C06F8BEBC}" dt="2022-07-22T04:18:43.543" v="2739" actId="478"/>
          <ac:picMkLst>
            <pc:docMk/>
            <pc:sldMk cId="1595695533" sldId="833"/>
            <ac:picMk id="4" creationId="{2CC08D9D-68BA-49A3-B195-544047BD5C33}"/>
          </ac:picMkLst>
        </pc:picChg>
        <pc:picChg chg="add del mod">
          <ac:chgData name="Yue, Zongliang" userId="9a9e9b4b-4b80-4578-93bf-ac9eecee8efa" providerId="ADAL" clId="{5DE5F118-ADB2-4283-8A75-170C06F8BEBC}" dt="2022-07-22T04:18:43.543" v="2739" actId="478"/>
          <ac:picMkLst>
            <pc:docMk/>
            <pc:sldMk cId="1595695533" sldId="833"/>
            <ac:picMk id="5" creationId="{00E78EE7-49F4-431B-8C5C-FF2EDFEFB8A0}"/>
          </ac:picMkLst>
        </pc:picChg>
        <pc:picChg chg="add mod">
          <ac:chgData name="Yue, Zongliang" userId="9a9e9b4b-4b80-4578-93bf-ac9eecee8efa" providerId="ADAL" clId="{5DE5F118-ADB2-4283-8A75-170C06F8BEBC}" dt="2022-07-22T04:25:53.475" v="2792" actId="1076"/>
          <ac:picMkLst>
            <pc:docMk/>
            <pc:sldMk cId="1595695533" sldId="833"/>
            <ac:picMk id="10" creationId="{4C38C317-69A7-4423-B30C-0A8A57641648}"/>
          </ac:picMkLst>
        </pc:picChg>
        <pc:picChg chg="add mod">
          <ac:chgData name="Yue, Zongliang" userId="9a9e9b4b-4b80-4578-93bf-ac9eecee8efa" providerId="ADAL" clId="{5DE5F118-ADB2-4283-8A75-170C06F8BEBC}" dt="2022-07-22T04:25:53.475" v="2792" actId="1076"/>
          <ac:picMkLst>
            <pc:docMk/>
            <pc:sldMk cId="1595695533" sldId="833"/>
            <ac:picMk id="11" creationId="{9FB960CF-D466-4201-BFFC-292058C6FD98}"/>
          </ac:picMkLst>
        </pc:picChg>
        <pc:picChg chg="add del mod">
          <ac:chgData name="Yue, Zongliang" userId="9a9e9b4b-4b80-4578-93bf-ac9eecee8efa" providerId="ADAL" clId="{5DE5F118-ADB2-4283-8A75-170C06F8BEBC}" dt="2022-07-22T04:25:53.475" v="2792" actId="1076"/>
          <ac:picMkLst>
            <pc:docMk/>
            <pc:sldMk cId="1595695533" sldId="833"/>
            <ac:picMk id="18" creationId="{750C2446-122C-4865-83AD-B6B9FA830CF8}"/>
          </ac:picMkLst>
        </pc:picChg>
        <pc:picChg chg="add del mod">
          <ac:chgData name="Yue, Zongliang" userId="9a9e9b4b-4b80-4578-93bf-ac9eecee8efa" providerId="ADAL" clId="{5DE5F118-ADB2-4283-8A75-170C06F8BEBC}" dt="2022-07-22T04:25:53.475" v="2792" actId="1076"/>
          <ac:picMkLst>
            <pc:docMk/>
            <pc:sldMk cId="1595695533" sldId="833"/>
            <ac:picMk id="19" creationId="{E7536403-E4D3-4FC9-BCAB-896AC10C8427}"/>
          </ac:picMkLst>
        </pc:picChg>
        <pc:picChg chg="add mod">
          <ac:chgData name="Yue, Zongliang" userId="9a9e9b4b-4b80-4578-93bf-ac9eecee8efa" providerId="ADAL" clId="{5DE5F118-ADB2-4283-8A75-170C06F8BEBC}" dt="2022-07-22T04:25:53.475" v="2792" actId="1076"/>
          <ac:picMkLst>
            <pc:docMk/>
            <pc:sldMk cId="1595695533" sldId="833"/>
            <ac:picMk id="23" creationId="{DD3E22F2-DDD2-4388-9F80-ABE70652E8E0}"/>
          </ac:picMkLst>
        </pc:picChg>
        <pc:picChg chg="add mod">
          <ac:chgData name="Yue, Zongliang" userId="9a9e9b4b-4b80-4578-93bf-ac9eecee8efa" providerId="ADAL" clId="{5DE5F118-ADB2-4283-8A75-170C06F8BEBC}" dt="2022-07-22T04:25:53.475" v="2792" actId="1076"/>
          <ac:picMkLst>
            <pc:docMk/>
            <pc:sldMk cId="1595695533" sldId="833"/>
            <ac:picMk id="24" creationId="{96828F0D-3669-4EF4-8A65-E22B87CD31CD}"/>
          </ac:picMkLst>
        </pc:picChg>
        <pc:picChg chg="add mod">
          <ac:chgData name="Yue, Zongliang" userId="9a9e9b4b-4b80-4578-93bf-ac9eecee8efa" providerId="ADAL" clId="{5DE5F118-ADB2-4283-8A75-170C06F8BEBC}" dt="2022-07-22T04:26:43.847" v="2801" actId="14100"/>
          <ac:picMkLst>
            <pc:docMk/>
            <pc:sldMk cId="1595695533" sldId="833"/>
            <ac:picMk id="28" creationId="{FCBA440F-3B1D-4079-BA90-93943B5CD0AF}"/>
          </ac:picMkLst>
        </pc:picChg>
        <pc:picChg chg="add mod">
          <ac:chgData name="Yue, Zongliang" userId="9a9e9b4b-4b80-4578-93bf-ac9eecee8efa" providerId="ADAL" clId="{5DE5F118-ADB2-4283-8A75-170C06F8BEBC}" dt="2022-07-22T04:26:32.657" v="2798" actId="1076"/>
          <ac:picMkLst>
            <pc:docMk/>
            <pc:sldMk cId="1595695533" sldId="833"/>
            <ac:picMk id="31" creationId="{E38163A0-E5C4-4022-8837-5570609EAB33}"/>
          </ac:picMkLst>
        </pc:picChg>
        <pc:picChg chg="add mod">
          <ac:chgData name="Yue, Zongliang" userId="9a9e9b4b-4b80-4578-93bf-ac9eecee8efa" providerId="ADAL" clId="{5DE5F118-ADB2-4283-8A75-170C06F8BEBC}" dt="2022-07-22T04:27:38.314" v="2808" actId="1076"/>
          <ac:picMkLst>
            <pc:docMk/>
            <pc:sldMk cId="1595695533" sldId="833"/>
            <ac:picMk id="34" creationId="{A08B1935-4DFD-4CB6-AB34-9B8435AC3EB8}"/>
          </ac:picMkLst>
        </pc:picChg>
        <pc:cxnChg chg="add del mod">
          <ac:chgData name="Yue, Zongliang" userId="9a9e9b4b-4b80-4578-93bf-ac9eecee8efa" providerId="ADAL" clId="{5DE5F118-ADB2-4283-8A75-170C06F8BEBC}" dt="2022-07-22T03:13:18.669" v="2560" actId="478"/>
          <ac:cxnSpMkLst>
            <pc:docMk/>
            <pc:sldMk cId="1595695533" sldId="833"/>
            <ac:cxnSpMk id="6" creationId="{668A923E-CF0C-4981-9896-871531244652}"/>
          </ac:cxnSpMkLst>
        </pc:cxnChg>
        <pc:cxnChg chg="add del mod">
          <ac:chgData name="Yue, Zongliang" userId="9a9e9b4b-4b80-4578-93bf-ac9eecee8efa" providerId="ADAL" clId="{5DE5F118-ADB2-4283-8A75-170C06F8BEBC}" dt="2022-07-22T04:18:20.069" v="2732" actId="478"/>
          <ac:cxnSpMkLst>
            <pc:docMk/>
            <pc:sldMk cId="1595695533" sldId="833"/>
            <ac:cxnSpMk id="14" creationId="{77376BCC-26A8-484B-B48F-2BC5F403C8AE}"/>
          </ac:cxnSpMkLst>
        </pc:cxnChg>
        <pc:cxnChg chg="add del mod">
          <ac:chgData name="Yue, Zongliang" userId="9a9e9b4b-4b80-4578-93bf-ac9eecee8efa" providerId="ADAL" clId="{5DE5F118-ADB2-4283-8A75-170C06F8BEBC}" dt="2022-07-22T04:19:45.347" v="2759" actId="478"/>
          <ac:cxnSpMkLst>
            <pc:docMk/>
            <pc:sldMk cId="1595695533" sldId="833"/>
            <ac:cxnSpMk id="20" creationId="{63CA8478-83AC-4E50-9E50-A562F1729BBC}"/>
          </ac:cxnSpMkLst>
        </pc:cxnChg>
        <pc:cxnChg chg="add del mod">
          <ac:chgData name="Yue, Zongliang" userId="9a9e9b4b-4b80-4578-93bf-ac9eecee8efa" providerId="ADAL" clId="{5DE5F118-ADB2-4283-8A75-170C06F8BEBC}" dt="2022-07-22T04:20:39.884" v="2772" actId="478"/>
          <ac:cxnSpMkLst>
            <pc:docMk/>
            <pc:sldMk cId="1595695533" sldId="833"/>
            <ac:cxnSpMk id="25" creationId="{E39595E5-C896-4D19-A0C3-004BE8160DAC}"/>
          </ac:cxnSpMkLst>
        </pc:cxnChg>
      </pc:sldChg>
      <pc:sldChg chg="new del">
        <pc:chgData name="Yue, Zongliang" userId="9a9e9b4b-4b80-4578-93bf-ac9eecee8efa" providerId="ADAL" clId="{5DE5F118-ADB2-4283-8A75-170C06F8BEBC}" dt="2022-07-22T03:14:49.299" v="2565" actId="47"/>
        <pc:sldMkLst>
          <pc:docMk/>
          <pc:sldMk cId="525351662" sldId="834"/>
        </pc:sldMkLst>
      </pc:sldChg>
      <pc:sldChg chg="addSp delSp modSp new mod">
        <pc:chgData name="Yue, Zongliang" userId="9a9e9b4b-4b80-4578-93bf-ac9eecee8efa" providerId="ADAL" clId="{5DE5F118-ADB2-4283-8A75-170C06F8BEBC}" dt="2022-07-22T14:24:32.846" v="2956" actId="207"/>
        <pc:sldMkLst>
          <pc:docMk/>
          <pc:sldMk cId="1314245935" sldId="834"/>
        </pc:sldMkLst>
        <pc:spChg chg="del">
          <ac:chgData name="Yue, Zongliang" userId="9a9e9b4b-4b80-4578-93bf-ac9eecee8efa" providerId="ADAL" clId="{5DE5F118-ADB2-4283-8A75-170C06F8BEBC}" dt="2022-07-22T04:39:15.099" v="2874" actId="478"/>
          <ac:spMkLst>
            <pc:docMk/>
            <pc:sldMk cId="1314245935" sldId="834"/>
            <ac:spMk id="2" creationId="{67449EE0-D098-4B41-94F5-C34ED69CDB4A}"/>
          </ac:spMkLst>
        </pc:spChg>
        <pc:spChg chg="mod">
          <ac:chgData name="Yue, Zongliang" userId="9a9e9b4b-4b80-4578-93bf-ac9eecee8efa" providerId="ADAL" clId="{5DE5F118-ADB2-4283-8A75-170C06F8BEBC}" dt="2022-07-22T14:24:32.846" v="2956" actId="207"/>
          <ac:spMkLst>
            <pc:docMk/>
            <pc:sldMk cId="1314245935" sldId="834"/>
            <ac:spMk id="3" creationId="{8122A7F4-DC6A-4A2D-8D4A-77CAC07418B3}"/>
          </ac:spMkLst>
        </pc:spChg>
        <pc:spChg chg="add del mod">
          <ac:chgData name="Yue, Zongliang" userId="9a9e9b4b-4b80-4578-93bf-ac9eecee8efa" providerId="ADAL" clId="{5DE5F118-ADB2-4283-8A75-170C06F8BEBC}" dt="2022-07-22T04:40:04.206" v="2911" actId="478"/>
          <ac:spMkLst>
            <pc:docMk/>
            <pc:sldMk cId="1314245935" sldId="834"/>
            <ac:spMk id="4" creationId="{34A9B6F0-36A7-431B-B17D-880ABF55AADD}"/>
          </ac:spMkLst>
        </pc:spChg>
        <pc:spChg chg="add mod">
          <ac:chgData name="Yue, Zongliang" userId="9a9e9b4b-4b80-4578-93bf-ac9eecee8efa" providerId="ADAL" clId="{5DE5F118-ADB2-4283-8A75-170C06F8BEBC}" dt="2022-07-22T04:40:32.568" v="2924" actId="1076"/>
          <ac:spMkLst>
            <pc:docMk/>
            <pc:sldMk cId="1314245935" sldId="834"/>
            <ac:spMk id="5" creationId="{01E350F7-6532-4C94-A10D-79B18B0779E9}"/>
          </ac:spMkLst>
        </pc:spChg>
        <pc:picChg chg="add mod ord">
          <ac:chgData name="Yue, Zongliang" userId="9a9e9b4b-4b80-4578-93bf-ac9eecee8efa" providerId="ADAL" clId="{5DE5F118-ADB2-4283-8A75-170C06F8BEBC}" dt="2022-07-22T04:49:46.277" v="2941" actId="14100"/>
          <ac:picMkLst>
            <pc:docMk/>
            <pc:sldMk cId="1314245935" sldId="834"/>
            <ac:picMk id="7" creationId="{58A177D1-CD85-4509-8253-308FCD0BAECC}"/>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90A7AD-F383-42DA-B967-6A7C5758CE99}" type="datetimeFigureOut">
              <a:rPr lang="en-US" smtClean="0"/>
              <a:t>8/4/2022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720AA-05E5-49EF-BB36-E01695CF8A94}" type="slidenum">
              <a:rPr lang="en-US" smtClean="0"/>
              <a:t>‹#›</a:t>
            </a:fld>
            <a:endParaRPr lang="en-US"/>
          </a:p>
        </p:txBody>
      </p:sp>
    </p:spTree>
    <p:extLst>
      <p:ext uri="{BB962C8B-B14F-4D97-AF65-F5344CB8AC3E}">
        <p14:creationId xmlns:p14="http://schemas.microsoft.com/office/powerpoint/2010/main" val="4247271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cademic.oup.com/bioinformatics/article/21/9/2076/409037"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Google_Search"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Larry_Page" TargetMode="External"/><Relationship Id="rId5" Type="http://schemas.openxmlformats.org/officeDocument/2006/relationships/hyperlink" Target="https://en.wikipedia.org/wiki/Search_engine" TargetMode="External"/><Relationship Id="rId4" Type="http://schemas.openxmlformats.org/officeDocument/2006/relationships/hyperlink" Target="https://en.wikipedia.org/wiki/Webpage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question: why does the molecular network matters in the complex disease?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complex disease is undergoing considerable genes that are small in effect which makes the functional interpretation of the genes difficult.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effectLst/>
                <a:latin typeface="Lucida Sans Unicode" panose="020B0602030504020204" pitchFamily="34" charset="0"/>
                <a:cs typeface="Lucida Sans Unicode" panose="020B0602030504020204" pitchFamily="34" charset="0"/>
              </a:rPr>
              <a:t>High levels of data </a:t>
            </a:r>
            <a:r>
              <a:rPr lang="en-US" sz="1200" b="1" dirty="0">
                <a:solidFill>
                  <a:srgbClr val="FF0000"/>
                </a:solidFill>
                <a:effectLst/>
                <a:latin typeface="Lucida Sans Unicode" panose="020B0602030504020204" pitchFamily="34" charset="0"/>
                <a:cs typeface="Lucida Sans Unicode" panose="020B0602030504020204" pitchFamily="34" charset="0"/>
              </a:rPr>
              <a:t>variability</a:t>
            </a:r>
            <a:r>
              <a:rPr lang="en-US" sz="1200" dirty="0">
                <a:solidFill>
                  <a:schemeClr val="tx1"/>
                </a:solidFill>
                <a:effectLst/>
                <a:latin typeface="Lucida Sans Unicode" panose="020B0602030504020204" pitchFamily="34" charset="0"/>
                <a:cs typeface="Lucida Sans Unicode" panose="020B0602030504020204" pitchFamily="34" charset="0"/>
              </a:rPr>
              <a:t> can exist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90"/>
                </a:solidFill>
                <a:latin typeface="Lucida Sans Unicode" charset="-52"/>
              </a:rPr>
              <a:t>Statistical significance &lt;&gt; biological significance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False negative –insignificantly expressed but important in the functional coordination.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Systems biology analysis to reveal and add back those genes that trivial in expression but critical in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Phenotypes in the complex disease</a:t>
            </a:r>
          </a:p>
          <a:p>
            <a:r>
              <a:rPr lang="en-US" dirty="0"/>
              <a:t>Network:</a:t>
            </a:r>
          </a:p>
          <a:p>
            <a:pPr marL="171450" indent="-171450">
              <a:buFont typeface="Arial" panose="020B0604020202020204" pitchFamily="34" charset="0"/>
              <a:buChar char="•"/>
            </a:pPr>
            <a:r>
              <a:rPr lang="en-US" dirty="0"/>
              <a:t>PPI -- HAPPI: high-throughput experimental PPIs (from HPRD -- </a:t>
            </a:r>
            <a:r>
              <a:rPr lang="en-US" sz="1200" b="0" i="0" kern="1200" dirty="0">
                <a:solidFill>
                  <a:schemeClr val="tx1"/>
                </a:solidFill>
                <a:effectLst/>
                <a:latin typeface="+mn-lt"/>
                <a:ea typeface="+mn-ea"/>
                <a:cs typeface="+mn-cs"/>
              </a:rPr>
              <a:t>Human Protein Reference </a:t>
            </a:r>
            <a:r>
              <a:rPr lang="en-US" sz="1200" b="1" i="0" kern="1200" dirty="0">
                <a:solidFill>
                  <a:schemeClr val="tx1"/>
                </a:solidFill>
                <a:effectLst/>
                <a:latin typeface="+mn-lt"/>
                <a:ea typeface="+mn-ea"/>
                <a:cs typeface="+mn-cs"/>
              </a:rPr>
              <a:t>Database </a:t>
            </a:r>
            <a:r>
              <a:rPr lang="en-US" dirty="0"/>
              <a:t>and BIND -- </a:t>
            </a:r>
            <a:r>
              <a:rPr lang="en-US" sz="1200" b="1" i="0" kern="1200" dirty="0">
                <a:solidFill>
                  <a:schemeClr val="tx1"/>
                </a:solidFill>
                <a:effectLst/>
                <a:latin typeface="+mn-lt"/>
                <a:ea typeface="+mn-ea"/>
                <a:cs typeface="+mn-cs"/>
              </a:rPr>
              <a:t>The Biomolecular Interaction Network Database</a:t>
            </a:r>
            <a:r>
              <a:rPr lang="en-US" dirty="0"/>
              <a:t>), literature-curated PPIs (from BIND), text-mined PPIs (from STRING --</a:t>
            </a:r>
            <a:r>
              <a:rPr lang="en-US" sz="1200" b="0" i="1" kern="1200" dirty="0">
                <a:solidFill>
                  <a:schemeClr val="tx1"/>
                </a:solidFill>
                <a:effectLst/>
                <a:latin typeface="+mn-lt"/>
                <a:ea typeface="+mn-ea"/>
                <a:cs typeface="+mn-cs"/>
              </a:rPr>
              <a:t>Search Tool for the Retrieval of Interacting Genes/Proteins</a:t>
            </a:r>
            <a:r>
              <a:rPr lang="en-US" dirty="0"/>
              <a:t>), and computational predicted PPIs (from STRING and OPHID -- </a:t>
            </a:r>
            <a:r>
              <a:rPr lang="en-US" sz="1200" b="0" i="0" u="sng" kern="1200" dirty="0">
                <a:solidFill>
                  <a:schemeClr val="tx1"/>
                </a:solidFill>
                <a:effectLst/>
                <a:latin typeface="+mn-lt"/>
                <a:ea typeface="+mn-ea"/>
                <a:cs typeface="+mn-cs"/>
                <a:hlinkClick r:id="rId3"/>
              </a:rPr>
              <a:t>Online Predicted Human Interaction Database</a:t>
            </a:r>
            <a:r>
              <a:rPr lang="en-US" dirty="0"/>
              <a:t>)</a:t>
            </a:r>
          </a:p>
          <a:p>
            <a:pPr marL="171450" indent="-171450">
              <a:buFont typeface="Arial" panose="020B0604020202020204" pitchFamily="34" charset="0"/>
              <a:buChar char="•"/>
            </a:pPr>
            <a:r>
              <a:rPr lang="en-US" dirty="0"/>
              <a:t>Gene regulation: </a:t>
            </a:r>
            <a:r>
              <a:rPr lang="en-US" sz="1200" b="0" i="0" kern="1200" dirty="0">
                <a:solidFill>
                  <a:schemeClr val="tx1"/>
                </a:solidFill>
                <a:effectLst/>
                <a:latin typeface="+mn-lt"/>
                <a:ea typeface="+mn-ea"/>
                <a:cs typeface="+mn-cs"/>
              </a:rPr>
              <a:t>transcriptional control (whether and how much a gene is transcribed into mRNA), translational control (whether and how much an mRNA is translated into protein) or post-translational control (whether the protein is in an active or inactive form, and whether the protein is stable or degraded)</a:t>
            </a:r>
          </a:p>
          <a:p>
            <a:pPr marL="0" indent="0">
              <a:buFont typeface="Arial" panose="020B0604020202020204" pitchFamily="34" charset="0"/>
              <a:buNone/>
            </a:pPr>
            <a:endParaRPr lang="en-US" dirty="0"/>
          </a:p>
          <a:p>
            <a:r>
              <a:rPr lang="en-US" dirty="0"/>
              <a:t>Heritability: the fraction of total variation in a trait that is due to variation in genes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Complex diseases involve a sequence of genetic disorders in disease progression with dysfunctions in multiple systems, including DNA repair, apoptotic and immune functions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polygenic inheritance of complex diseases makes the meristic traits being controlled by numbers of genetic loci, which also be referred to as genetic heterogeneity </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role of molecular network is to bridge the gap in understanding the </a:t>
            </a:r>
            <a:r>
              <a:rPr lang="en-US" dirty="0" err="1"/>
              <a:t>tranlation</a:t>
            </a:r>
            <a:r>
              <a:rPr lang="en-US" dirty="0"/>
              <a:t> from genotype to phenotype.</a:t>
            </a:r>
          </a:p>
          <a:p>
            <a:endParaRPr lang="en-US" dirty="0"/>
          </a:p>
          <a:p>
            <a:endParaRPr lang="en-US" dirty="0"/>
          </a:p>
        </p:txBody>
      </p:sp>
      <p:sp>
        <p:nvSpPr>
          <p:cNvPr id="4" name="Slide Number Placeholder 3"/>
          <p:cNvSpPr>
            <a:spLocks noGrp="1"/>
          </p:cNvSpPr>
          <p:nvPr>
            <p:ph type="sldNum" sz="quarter" idx="5"/>
          </p:nvPr>
        </p:nvSpPr>
        <p:spPr/>
        <p:txBody>
          <a:bodyPr/>
          <a:lstStyle/>
          <a:p>
            <a:fld id="{9EE42D13-BE44-4D15-A272-D542FEF8557C}" type="slidenum">
              <a:rPr lang="en-US" smtClean="0"/>
              <a:t>2</a:t>
            </a:fld>
            <a:endParaRPr lang="en-US"/>
          </a:p>
        </p:txBody>
      </p:sp>
    </p:spTree>
    <p:extLst>
      <p:ext uri="{BB962C8B-B14F-4D97-AF65-F5344CB8AC3E}">
        <p14:creationId xmlns:p14="http://schemas.microsoft.com/office/powerpoint/2010/main" val="3166901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https://www.ncbi.nlm.nih.gov/pubmed/33681822</a:t>
            </a:r>
          </a:p>
          <a:p>
            <a:r>
              <a:rPr lang="en-US" dirty="0"/>
              <a:t>https://dx.doi.org/10.1016/j.ccell.2017.06.003</a:t>
            </a:r>
          </a:p>
          <a:p>
            <a:r>
              <a:rPr lang="en-US" dirty="0"/>
              <a:t>https://www.sciencedirect.com/science/article/pii/S0092867422005360?dgcid=coauthor</a:t>
            </a:r>
          </a:p>
          <a:p>
            <a:endParaRPr lang="en-US" dirty="0"/>
          </a:p>
        </p:txBody>
      </p:sp>
      <p:sp>
        <p:nvSpPr>
          <p:cNvPr id="4" name="Slide Number Placeholder 3"/>
          <p:cNvSpPr>
            <a:spLocks noGrp="1"/>
          </p:cNvSpPr>
          <p:nvPr>
            <p:ph type="sldNum" sz="quarter" idx="5"/>
          </p:nvPr>
        </p:nvSpPr>
        <p:spPr/>
        <p:txBody>
          <a:bodyPr/>
          <a:lstStyle/>
          <a:p>
            <a:fld id="{4B1DD90D-73AA-4125-A015-7BBD5A8E2066}" type="slidenum">
              <a:rPr lang="en-US" smtClean="0"/>
              <a:t>16</a:t>
            </a:fld>
            <a:endParaRPr lang="en-US"/>
          </a:p>
        </p:txBody>
      </p:sp>
    </p:spTree>
    <p:extLst>
      <p:ext uri="{BB962C8B-B14F-4D97-AF65-F5344CB8AC3E}">
        <p14:creationId xmlns:p14="http://schemas.microsoft.com/office/powerpoint/2010/main" val="323866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Super pathway? Merge additional pathways in the network</a:t>
            </a:r>
          </a:p>
          <a:p>
            <a:endParaRPr lang="en-US" dirty="0"/>
          </a:p>
        </p:txBody>
      </p:sp>
      <p:sp>
        <p:nvSpPr>
          <p:cNvPr id="4" name="Slide Number Placeholder 3"/>
          <p:cNvSpPr>
            <a:spLocks noGrp="1"/>
          </p:cNvSpPr>
          <p:nvPr>
            <p:ph type="sldNum" sz="quarter" idx="5"/>
          </p:nvPr>
        </p:nvSpPr>
        <p:spPr/>
        <p:txBody>
          <a:bodyPr/>
          <a:lstStyle/>
          <a:p>
            <a:fld id="{4B1DD90D-73AA-4125-A015-7BBD5A8E2066}" type="slidenum">
              <a:rPr lang="en-US" smtClean="0"/>
              <a:t>21</a:t>
            </a:fld>
            <a:endParaRPr lang="en-US"/>
          </a:p>
        </p:txBody>
      </p:sp>
    </p:spTree>
    <p:extLst>
      <p:ext uri="{BB962C8B-B14F-4D97-AF65-F5344CB8AC3E}">
        <p14:creationId xmlns:p14="http://schemas.microsoft.com/office/powerpoint/2010/main" val="3359243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baseline="0" dirty="0">
                <a:solidFill>
                  <a:srgbClr val="000000"/>
                </a:solidFill>
                <a:latin typeface="Calibri" panose="020F0502020204030204" pitchFamily="34" charset="0"/>
              </a:rPr>
              <a:t>WIPER ranking of PPIs/gene-regulatory relationships in a network of glioblastoma-related genes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WIPER ranking and top ranked edge validation using BEERE</a:t>
            </a:r>
          </a:p>
          <a:p>
            <a:endParaRPr lang="en-US" dirty="0"/>
          </a:p>
        </p:txBody>
      </p:sp>
      <p:sp>
        <p:nvSpPr>
          <p:cNvPr id="4" name="Slide Number Placeholder 3"/>
          <p:cNvSpPr>
            <a:spLocks noGrp="1"/>
          </p:cNvSpPr>
          <p:nvPr>
            <p:ph type="sldNum" sz="quarter" idx="5"/>
          </p:nvPr>
        </p:nvSpPr>
        <p:spPr/>
        <p:txBody>
          <a:bodyPr/>
          <a:lstStyle/>
          <a:p>
            <a:fld id="{F53720AA-05E5-49EF-BB36-E01695CF8A94}" type="slidenum">
              <a:rPr lang="en-US" smtClean="0"/>
              <a:t>22</a:t>
            </a:fld>
            <a:endParaRPr lang="en-US"/>
          </a:p>
        </p:txBody>
      </p:sp>
    </p:spTree>
    <p:extLst>
      <p:ext uri="{BB962C8B-B14F-4D97-AF65-F5344CB8AC3E}">
        <p14:creationId xmlns:p14="http://schemas.microsoft.com/office/powerpoint/2010/main" val="4280674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3720AA-05E5-49EF-BB36-E01695CF8A94}" type="slidenum">
              <a:rPr lang="en-US" smtClean="0"/>
              <a:t>23</a:t>
            </a:fld>
            <a:endParaRPr lang="en-US"/>
          </a:p>
        </p:txBody>
      </p:sp>
    </p:spTree>
    <p:extLst>
      <p:ext uri="{BB962C8B-B14F-4D97-AF65-F5344CB8AC3E}">
        <p14:creationId xmlns:p14="http://schemas.microsoft.com/office/powerpoint/2010/main" val="1292154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logFC</a:t>
            </a:r>
            <a:r>
              <a:rPr lang="en-US" dirty="0"/>
              <a:t> 0.4 –log2(</a:t>
            </a:r>
            <a:r>
              <a:rPr lang="en-US" dirty="0" err="1"/>
              <a:t>p.value</a:t>
            </a:r>
            <a:r>
              <a:rPr lang="en-US" dirty="0"/>
              <a:t>) 4.3</a:t>
            </a:r>
          </a:p>
          <a:p>
            <a:endParaRPr lang="en-US" dirty="0"/>
          </a:p>
        </p:txBody>
      </p:sp>
      <p:sp>
        <p:nvSpPr>
          <p:cNvPr id="4" name="Slide Number Placeholder 3"/>
          <p:cNvSpPr>
            <a:spLocks noGrp="1"/>
          </p:cNvSpPr>
          <p:nvPr>
            <p:ph type="sldNum" sz="quarter" idx="5"/>
          </p:nvPr>
        </p:nvSpPr>
        <p:spPr/>
        <p:txBody>
          <a:bodyPr/>
          <a:lstStyle/>
          <a:p>
            <a:fld id="{4B1DD90D-73AA-4125-A015-7BBD5A8E2066}" type="slidenum">
              <a:rPr lang="en-US" smtClean="0"/>
              <a:t>25</a:t>
            </a:fld>
            <a:endParaRPr lang="en-US"/>
          </a:p>
        </p:txBody>
      </p:sp>
    </p:spTree>
    <p:extLst>
      <p:ext uri="{BB962C8B-B14F-4D97-AF65-F5344CB8AC3E}">
        <p14:creationId xmlns:p14="http://schemas.microsoft.com/office/powerpoint/2010/main" val="406021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logFC</a:t>
            </a:r>
            <a:r>
              <a:rPr lang="en-US" dirty="0"/>
              <a:t> 0.4 –log2(</a:t>
            </a:r>
            <a:r>
              <a:rPr lang="en-US" dirty="0" err="1"/>
              <a:t>p.value</a:t>
            </a:r>
            <a:r>
              <a:rPr lang="en-US" dirty="0"/>
              <a:t>) 4.3 similarity 0.05 </a:t>
            </a:r>
          </a:p>
        </p:txBody>
      </p:sp>
      <p:sp>
        <p:nvSpPr>
          <p:cNvPr id="4" name="Slide Number Placeholder 3"/>
          <p:cNvSpPr>
            <a:spLocks noGrp="1"/>
          </p:cNvSpPr>
          <p:nvPr>
            <p:ph type="sldNum" sz="quarter" idx="5"/>
          </p:nvPr>
        </p:nvSpPr>
        <p:spPr/>
        <p:txBody>
          <a:bodyPr/>
          <a:lstStyle/>
          <a:p>
            <a:fld id="{4B1DD90D-73AA-4125-A015-7BBD5A8E2066}" type="slidenum">
              <a:rPr lang="en-US" smtClean="0"/>
              <a:t>27</a:t>
            </a:fld>
            <a:endParaRPr lang="en-US"/>
          </a:p>
        </p:txBody>
      </p:sp>
    </p:spTree>
    <p:extLst>
      <p:ext uri="{BB962C8B-B14F-4D97-AF65-F5344CB8AC3E}">
        <p14:creationId xmlns:p14="http://schemas.microsoft.com/office/powerpoint/2010/main" val="2324039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logFC</a:t>
            </a:r>
            <a:r>
              <a:rPr lang="en-US" dirty="0"/>
              <a:t> 1 –log2(</a:t>
            </a:r>
            <a:r>
              <a:rPr lang="en-US" dirty="0" err="1"/>
              <a:t>p.value</a:t>
            </a:r>
            <a:r>
              <a:rPr lang="en-US" dirty="0"/>
              <a:t>) 4.3, 160 PAGs similarity 0.05 </a:t>
            </a:r>
          </a:p>
        </p:txBody>
      </p:sp>
      <p:sp>
        <p:nvSpPr>
          <p:cNvPr id="4" name="Slide Number Placeholder 3"/>
          <p:cNvSpPr>
            <a:spLocks noGrp="1"/>
          </p:cNvSpPr>
          <p:nvPr>
            <p:ph type="sldNum" sz="quarter" idx="5"/>
          </p:nvPr>
        </p:nvSpPr>
        <p:spPr/>
        <p:txBody>
          <a:bodyPr/>
          <a:lstStyle/>
          <a:p>
            <a:fld id="{4B1DD90D-73AA-4125-A015-7BBD5A8E2066}" type="slidenum">
              <a:rPr lang="en-US" smtClean="0"/>
              <a:t>29</a:t>
            </a:fld>
            <a:endParaRPr lang="en-US"/>
          </a:p>
        </p:txBody>
      </p:sp>
    </p:spTree>
    <p:extLst>
      <p:ext uri="{BB962C8B-B14F-4D97-AF65-F5344CB8AC3E}">
        <p14:creationId xmlns:p14="http://schemas.microsoft.com/office/powerpoint/2010/main" val="2259679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logFC</a:t>
            </a:r>
            <a:r>
              <a:rPr lang="en-US" dirty="0"/>
              <a:t> 0.3 –log2(</a:t>
            </a:r>
            <a:r>
              <a:rPr lang="en-US" dirty="0" err="1"/>
              <a:t>p.value</a:t>
            </a:r>
            <a:r>
              <a:rPr lang="en-US" dirty="0"/>
              <a:t>) 4.3, similarity 0.05</a:t>
            </a:r>
          </a:p>
        </p:txBody>
      </p:sp>
      <p:sp>
        <p:nvSpPr>
          <p:cNvPr id="4" name="Slide Number Placeholder 3"/>
          <p:cNvSpPr>
            <a:spLocks noGrp="1"/>
          </p:cNvSpPr>
          <p:nvPr>
            <p:ph type="sldNum" sz="quarter" idx="5"/>
          </p:nvPr>
        </p:nvSpPr>
        <p:spPr/>
        <p:txBody>
          <a:bodyPr/>
          <a:lstStyle/>
          <a:p>
            <a:fld id="{4B1DD90D-73AA-4125-A015-7BBD5A8E2066}" type="slidenum">
              <a:rPr lang="en-US" smtClean="0"/>
              <a:t>31</a:t>
            </a:fld>
            <a:endParaRPr lang="en-US"/>
          </a:p>
        </p:txBody>
      </p:sp>
    </p:spTree>
    <p:extLst>
      <p:ext uri="{BB962C8B-B14F-4D97-AF65-F5344CB8AC3E}">
        <p14:creationId xmlns:p14="http://schemas.microsoft.com/office/powerpoint/2010/main" val="1028303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vs 9</a:t>
            </a:r>
          </a:p>
          <a:p>
            <a:r>
              <a:rPr lang="en-US" dirty="0"/>
              <a:t>Expansion r-type </a:t>
            </a:r>
          </a:p>
        </p:txBody>
      </p:sp>
      <p:sp>
        <p:nvSpPr>
          <p:cNvPr id="4" name="Slide Number Placeholder 3"/>
          <p:cNvSpPr>
            <a:spLocks noGrp="1"/>
          </p:cNvSpPr>
          <p:nvPr>
            <p:ph type="sldNum" sz="quarter" idx="5"/>
          </p:nvPr>
        </p:nvSpPr>
        <p:spPr/>
        <p:txBody>
          <a:bodyPr/>
          <a:lstStyle/>
          <a:p>
            <a:fld id="{4B1DD90D-73AA-4125-A015-7BBD5A8E2066}" type="slidenum">
              <a:rPr lang="en-US" smtClean="0"/>
              <a:t>34</a:t>
            </a:fld>
            <a:endParaRPr lang="en-US"/>
          </a:p>
        </p:txBody>
      </p:sp>
    </p:spTree>
    <p:extLst>
      <p:ext uri="{BB962C8B-B14F-4D97-AF65-F5344CB8AC3E}">
        <p14:creationId xmlns:p14="http://schemas.microsoft.com/office/powerpoint/2010/main" val="667516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vs 25</a:t>
            </a:r>
          </a:p>
        </p:txBody>
      </p:sp>
      <p:sp>
        <p:nvSpPr>
          <p:cNvPr id="4" name="Slide Number Placeholder 3"/>
          <p:cNvSpPr>
            <a:spLocks noGrp="1"/>
          </p:cNvSpPr>
          <p:nvPr>
            <p:ph type="sldNum" sz="quarter" idx="5"/>
          </p:nvPr>
        </p:nvSpPr>
        <p:spPr/>
        <p:txBody>
          <a:bodyPr/>
          <a:lstStyle/>
          <a:p>
            <a:fld id="{4B1DD90D-73AA-4125-A015-7BBD5A8E2066}" type="slidenum">
              <a:rPr lang="en-US" smtClean="0"/>
              <a:t>35</a:t>
            </a:fld>
            <a:endParaRPr lang="en-US"/>
          </a:p>
        </p:txBody>
      </p:sp>
    </p:spTree>
    <p:extLst>
      <p:ext uri="{BB962C8B-B14F-4D97-AF65-F5344CB8AC3E}">
        <p14:creationId xmlns:p14="http://schemas.microsoft.com/office/powerpoint/2010/main" val="1119459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New disease biology hypothesis</a:t>
            </a:r>
          </a:p>
          <a:p>
            <a:pPr marL="285750" indent="-285750">
              <a:buFont typeface="Arial" panose="020B0604020202020204" pitchFamily="34" charset="0"/>
              <a:buChar char="•"/>
            </a:pPr>
            <a:r>
              <a:rPr lang="en-US" sz="1200" dirty="0"/>
              <a:t>Robust biomarkers</a:t>
            </a:r>
          </a:p>
          <a:p>
            <a:pPr marL="285750" indent="-285750">
              <a:buFont typeface="Arial" panose="020B0604020202020204" pitchFamily="34" charset="0"/>
              <a:buChar char="•"/>
            </a:pPr>
            <a:r>
              <a:rPr lang="en-US" sz="1200" dirty="0"/>
              <a:t>New therapeutic targets</a:t>
            </a:r>
          </a:p>
          <a:p>
            <a:pPr marL="285750" indent="-285750">
              <a:buFont typeface="Arial" panose="020B0604020202020204" pitchFamily="34" charset="0"/>
              <a:buChar char="•"/>
            </a:pPr>
            <a:r>
              <a:rPr lang="en-US" sz="1200" dirty="0"/>
              <a:t>New precision medicine recommendations</a:t>
            </a:r>
          </a:p>
          <a:p>
            <a:endParaRPr lang="en-US" dirty="0"/>
          </a:p>
        </p:txBody>
      </p:sp>
      <p:sp>
        <p:nvSpPr>
          <p:cNvPr id="4" name="Slide Number Placeholder 3"/>
          <p:cNvSpPr>
            <a:spLocks noGrp="1"/>
          </p:cNvSpPr>
          <p:nvPr>
            <p:ph type="sldNum" sz="quarter" idx="5"/>
          </p:nvPr>
        </p:nvSpPr>
        <p:spPr/>
        <p:txBody>
          <a:bodyPr/>
          <a:lstStyle/>
          <a:p>
            <a:fld id="{F53720AA-05E5-49EF-BB36-E01695CF8A94}" type="slidenum">
              <a:rPr lang="en-US" smtClean="0"/>
              <a:t>3</a:t>
            </a:fld>
            <a:endParaRPr lang="en-US"/>
          </a:p>
        </p:txBody>
      </p:sp>
    </p:spTree>
    <p:extLst>
      <p:ext uri="{BB962C8B-B14F-4D97-AF65-F5344CB8AC3E}">
        <p14:creationId xmlns:p14="http://schemas.microsoft.com/office/powerpoint/2010/main" val="385529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a:t>
            </a:r>
            <a:r>
              <a:rPr lang="en-US" altLang="zh-CN" dirty="0"/>
              <a:t>VS 1</a:t>
            </a:r>
            <a:endParaRPr lang="en-US" dirty="0"/>
          </a:p>
        </p:txBody>
      </p:sp>
      <p:sp>
        <p:nvSpPr>
          <p:cNvPr id="4" name="Slide Number Placeholder 3"/>
          <p:cNvSpPr>
            <a:spLocks noGrp="1"/>
          </p:cNvSpPr>
          <p:nvPr>
            <p:ph type="sldNum" sz="quarter" idx="5"/>
          </p:nvPr>
        </p:nvSpPr>
        <p:spPr/>
        <p:txBody>
          <a:bodyPr/>
          <a:lstStyle/>
          <a:p>
            <a:fld id="{4B1DD90D-73AA-4125-A015-7BBD5A8E2066}" type="slidenum">
              <a:rPr lang="en-US" smtClean="0"/>
              <a:t>36</a:t>
            </a:fld>
            <a:endParaRPr lang="en-US"/>
          </a:p>
        </p:txBody>
      </p:sp>
    </p:spTree>
    <p:extLst>
      <p:ext uri="{BB962C8B-B14F-4D97-AF65-F5344CB8AC3E}">
        <p14:creationId xmlns:p14="http://schemas.microsoft.com/office/powerpoint/2010/main" val="2781679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Hub nodes too nearly aggregated too much to weak other signals.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𝑎</m:t>
                        </m:r>
                      </m:sub>
                    </m:sSub>
                  </m:oMath>
                </a14:m>
                <a:r>
                  <a:rPr lang="en-US" dirty="0"/>
                  <a:t> denotes the repulsion energy,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𝑏</m:t>
                        </m:r>
                      </m:sub>
                    </m:sSub>
                  </m:oMath>
                </a14:m>
                <a:r>
                  <a:rPr lang="en-US" dirty="0"/>
                  <a:t> denotes attraction energy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𝑐</m:t>
                        </m:r>
                      </m:sub>
                    </m:sSub>
                  </m:oMath>
                </a14:m>
                <a:r>
                  <a:rPr lang="en-US" dirty="0"/>
                  <a:t> denotes the grouping energy. </a:t>
                </a:r>
                <a:r>
                  <a:rPr lang="en-US" i="1" dirty="0"/>
                  <a:t>K</a:t>
                </a:r>
                <a:r>
                  <a:rPr lang="en-US" i="1" baseline="-25000" dirty="0"/>
                  <a:t>a</a:t>
                </a:r>
                <a:r>
                  <a:rPr lang="en-US" dirty="0"/>
                  <a:t>, </a:t>
                </a:r>
                <a:r>
                  <a:rPr lang="en-US" i="1" dirty="0" err="1"/>
                  <a:t>K</a:t>
                </a:r>
                <a:r>
                  <a:rPr lang="en-US" i="1" baseline="-25000" dirty="0" err="1"/>
                  <a:t>b</a:t>
                </a:r>
                <a:r>
                  <a:rPr lang="en-US" i="1" baseline="-25000" dirty="0"/>
                  <a:t>, </a:t>
                </a:r>
                <a:r>
                  <a:rPr lang="en-US" dirty="0"/>
                  <a:t>and </a:t>
                </a:r>
                <a:r>
                  <a:rPr lang="en-US" i="1" dirty="0"/>
                  <a:t>K</a:t>
                </a:r>
                <a:r>
                  <a:rPr lang="en-US" i="1" baseline="-25000" dirty="0"/>
                  <a:t>c</a:t>
                </a:r>
                <a:r>
                  <a:rPr lang="en-US" dirty="0"/>
                  <a:t> are control coefficients.</a:t>
                </a:r>
              </a:p>
              <a:p>
                <a:r>
                  <a:rPr lang="en-US" dirty="0" err="1"/>
                  <a:t>lfc</a:t>
                </a:r>
                <a:endParaRPr lang="en-US" dirty="0"/>
              </a:p>
            </p:txBody>
          </p:sp>
        </mc:Choice>
        <mc:Fallback xmlns="">
          <p:sp>
            <p:nvSpPr>
              <p:cNvPr id="3" name="Notes Placeholder 2"/>
              <p:cNvSpPr>
                <a:spLocks noGrp="1"/>
              </p:cNvSpPr>
              <p:nvPr>
                <p:ph type="body" idx="1"/>
              </p:nvPr>
            </p:nvSpPr>
            <p:spPr/>
            <p:txBody>
              <a:bodyPr/>
              <a:lstStyle/>
              <a:p>
                <a:r>
                  <a:rPr lang="en-US" dirty="0"/>
                  <a:t>Hub nodes too nearly aggregated too much to weak other signals.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a:t>
                </a:r>
                <a:r>
                  <a:rPr lang="en-US" i="0">
                    <a:latin typeface="Cambria Math" panose="02040503050406030204" pitchFamily="18" charset="0"/>
                  </a:rPr>
                  <a:t>𝐸_𝑎</a:t>
                </a:r>
                <a:r>
                  <a:rPr lang="en-US" dirty="0"/>
                  <a:t> denotes the repulsion energy, </a:t>
                </a:r>
                <a:r>
                  <a:rPr lang="en-US" i="0">
                    <a:latin typeface="Cambria Math" panose="02040503050406030204" pitchFamily="18" charset="0"/>
                  </a:rPr>
                  <a:t>𝐸_𝑏</a:t>
                </a:r>
                <a:r>
                  <a:rPr lang="en-US" dirty="0"/>
                  <a:t> denotes attraction energy and </a:t>
                </a:r>
                <a:r>
                  <a:rPr lang="en-US" i="0">
                    <a:latin typeface="Cambria Math" panose="02040503050406030204" pitchFamily="18" charset="0"/>
                  </a:rPr>
                  <a:t>𝐸_𝑐</a:t>
                </a:r>
                <a:r>
                  <a:rPr lang="en-US" dirty="0"/>
                  <a:t> denotes the grouping energy. </a:t>
                </a:r>
                <a:r>
                  <a:rPr lang="en-US" i="1" dirty="0"/>
                  <a:t>K</a:t>
                </a:r>
                <a:r>
                  <a:rPr lang="en-US" i="1" baseline="-25000" dirty="0"/>
                  <a:t>a</a:t>
                </a:r>
                <a:r>
                  <a:rPr lang="en-US" dirty="0"/>
                  <a:t>, </a:t>
                </a:r>
                <a:r>
                  <a:rPr lang="en-US" i="1" dirty="0" err="1"/>
                  <a:t>K</a:t>
                </a:r>
                <a:r>
                  <a:rPr lang="en-US" i="1" baseline="-25000" dirty="0" err="1"/>
                  <a:t>b</a:t>
                </a:r>
                <a:r>
                  <a:rPr lang="en-US" i="1" baseline="-25000" dirty="0"/>
                  <a:t>, </a:t>
                </a:r>
                <a:r>
                  <a:rPr lang="en-US" dirty="0"/>
                  <a:t>and </a:t>
                </a:r>
                <a:r>
                  <a:rPr lang="en-US" i="1" dirty="0"/>
                  <a:t>K</a:t>
                </a:r>
                <a:r>
                  <a:rPr lang="en-US" i="1" baseline="-25000" dirty="0"/>
                  <a:t>c</a:t>
                </a:r>
                <a:r>
                  <a:rPr lang="en-US" dirty="0"/>
                  <a:t> are control coefficients.</a:t>
                </a:r>
              </a:p>
              <a:p>
                <a:endParaRPr lang="en-US" dirty="0"/>
              </a:p>
            </p:txBody>
          </p:sp>
        </mc:Fallback>
      </mc:AlternateContent>
      <p:sp>
        <p:nvSpPr>
          <p:cNvPr id="4" name="Slide Number Placeholder 3"/>
          <p:cNvSpPr>
            <a:spLocks noGrp="1"/>
          </p:cNvSpPr>
          <p:nvPr>
            <p:ph type="sldNum" sz="quarter" idx="5"/>
          </p:nvPr>
        </p:nvSpPr>
        <p:spPr/>
        <p:txBody>
          <a:bodyPr/>
          <a:lstStyle/>
          <a:p>
            <a:fld id="{2D423447-04DF-497F-9470-7310A34D1F2B}" type="slidenum">
              <a:rPr lang="en-US" smtClean="0"/>
              <a:t>37</a:t>
            </a:fld>
            <a:endParaRPr lang="en-US"/>
          </a:p>
        </p:txBody>
      </p:sp>
    </p:spTree>
    <p:extLst>
      <p:ext uri="{BB962C8B-B14F-4D97-AF65-F5344CB8AC3E}">
        <p14:creationId xmlns:p14="http://schemas.microsoft.com/office/powerpoint/2010/main" val="365252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ource Sans Pro" panose="020B0503030403020204" pitchFamily="34" charset="0"/>
              </a:rPr>
              <a:t>Statistical Enrichment Analysis of Samples (SEAS) is a tool to find which </a:t>
            </a:r>
            <a:r>
              <a:rPr lang="en-US" b="0" i="0" dirty="0" err="1">
                <a:solidFill>
                  <a:srgbClr val="000000"/>
                </a:solidFill>
                <a:effectLst/>
                <a:latin typeface="Source Sans Pro" panose="020B0503030403020204" pitchFamily="34" charset="0"/>
              </a:rPr>
              <a:t>clinotypes</a:t>
            </a:r>
            <a:r>
              <a:rPr lang="en-US" b="0" i="0" dirty="0">
                <a:solidFill>
                  <a:srgbClr val="000000"/>
                </a:solidFill>
                <a:effectLst/>
                <a:latin typeface="Source Sans Pro" panose="020B0503030403020204" pitchFamily="34" charset="0"/>
              </a:rPr>
              <a:t> (clinical attributes) are enriched within a sample subset</a:t>
            </a:r>
            <a:endParaRPr lang="en-US" dirty="0"/>
          </a:p>
        </p:txBody>
      </p:sp>
      <p:sp>
        <p:nvSpPr>
          <p:cNvPr id="4" name="Slide Number Placeholder 3"/>
          <p:cNvSpPr>
            <a:spLocks noGrp="1"/>
          </p:cNvSpPr>
          <p:nvPr>
            <p:ph type="sldNum" sz="quarter" idx="5"/>
          </p:nvPr>
        </p:nvSpPr>
        <p:spPr/>
        <p:txBody>
          <a:bodyPr/>
          <a:lstStyle/>
          <a:p>
            <a:fld id="{F53720AA-05E5-49EF-BB36-E01695CF8A94}" type="slidenum">
              <a:rPr lang="en-US" smtClean="0"/>
              <a:t>4</a:t>
            </a:fld>
            <a:endParaRPr lang="en-US"/>
          </a:p>
        </p:txBody>
      </p:sp>
    </p:spTree>
    <p:extLst>
      <p:ext uri="{BB962C8B-B14F-4D97-AF65-F5344CB8AC3E}">
        <p14:creationId xmlns:p14="http://schemas.microsoft.com/office/powerpoint/2010/main" val="1675233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tab pos="457200" algn="l"/>
              </a:tabLst>
              <a:defRPr/>
            </a:pPr>
            <a:r>
              <a:rPr lang="en-US" dirty="0"/>
              <a:t>PAG data source, curation and quality control</a:t>
            </a:r>
            <a:endParaRPr lang="en-US" sz="1200" b="1" i="1" dirty="0">
              <a:latin typeface="Arial" panose="020B0604020202020204" pitchFamily="34" charset="0"/>
              <a:ea typeface="SimSun" panose="02010600030101010101" pitchFamily="2" charset="-122"/>
              <a:cs typeface="Times New Roman" panose="02020603050405020304" pitchFamily="18" charset="0"/>
            </a:endParaRPr>
          </a:p>
          <a:p>
            <a:pPr>
              <a:lnSpc>
                <a:spcPct val="107000"/>
              </a:lnSpc>
              <a:spcAft>
                <a:spcPts val="800"/>
              </a:spcAft>
              <a:tabLst>
                <a:tab pos="457200" algn="l"/>
              </a:tabLst>
            </a:pPr>
            <a:r>
              <a:rPr lang="en-US" sz="1200" b="1" i="1" dirty="0">
                <a:latin typeface="Arial" panose="020B0604020202020204" pitchFamily="34" charset="0"/>
                <a:ea typeface="SimSun" panose="02010600030101010101" pitchFamily="2" charset="-122"/>
                <a:cs typeface="Times New Roman" panose="02020603050405020304" pitchFamily="18" charset="0"/>
              </a:rPr>
              <a:t>P</a:t>
            </a:r>
            <a:r>
              <a:rPr lang="en-US" sz="1200" b="1" dirty="0">
                <a:latin typeface="Arial" panose="020B0604020202020204" pitchFamily="34" charset="0"/>
                <a:ea typeface="SimSun" panose="02010600030101010101" pitchFamily="2" charset="-122"/>
                <a:cs typeface="Times New Roman" panose="02020603050405020304" pitchFamily="18" charset="0"/>
              </a:rPr>
              <a:t>-type PAG</a:t>
            </a:r>
            <a:r>
              <a:rPr lang="en-US" sz="1200" dirty="0">
                <a:latin typeface="Arial" panose="020B0604020202020204" pitchFamily="34" charset="0"/>
                <a:ea typeface="SimSun" panose="02010600030101010101" pitchFamily="2" charset="-122"/>
                <a:cs typeface="Times New Roman" panose="02020603050405020304" pitchFamily="18" charset="0"/>
              </a:rPr>
              <a:t>: a connected set of molecules (genes/ proteins/ metabolites), among which some detail of curated mechanism of actions. </a:t>
            </a:r>
          </a:p>
          <a:p>
            <a:pPr>
              <a:lnSpc>
                <a:spcPct val="107000"/>
              </a:lnSpc>
              <a:spcAft>
                <a:spcPts val="800"/>
              </a:spcAft>
              <a:tabLst>
                <a:tab pos="457200" algn="l"/>
              </a:tabLst>
            </a:pPr>
            <a:r>
              <a:rPr lang="en-US" sz="1200" b="1" i="1" dirty="0">
                <a:latin typeface="Arial" panose="020B0604020202020204" pitchFamily="34" charset="0"/>
                <a:ea typeface="SimSun" panose="02010600030101010101" pitchFamily="2" charset="-122"/>
                <a:cs typeface="Times New Roman" panose="02020603050405020304" pitchFamily="18" charset="0"/>
              </a:rPr>
              <a:t>A</a:t>
            </a:r>
            <a:r>
              <a:rPr lang="en-US" sz="1200" b="1" dirty="0">
                <a:latin typeface="Arial" panose="020B0604020202020204" pitchFamily="34" charset="0"/>
                <a:ea typeface="SimSun" panose="02010600030101010101" pitchFamily="2" charset="-122"/>
                <a:cs typeface="Times New Roman" panose="02020603050405020304" pitchFamily="18" charset="0"/>
              </a:rPr>
              <a:t>-type PAG</a:t>
            </a:r>
            <a:r>
              <a:rPr lang="en-US" sz="1200" dirty="0">
                <a:latin typeface="Arial" panose="020B0604020202020204" pitchFamily="34" charset="0"/>
                <a:ea typeface="SimSun" panose="02010600030101010101" pitchFamily="2" charset="-122"/>
                <a:cs typeface="Times New Roman" panose="02020603050405020304" pitchFamily="18" charset="0"/>
              </a:rPr>
              <a:t>: a curated list of genes/proteins identified from a specific biological context. </a:t>
            </a:r>
          </a:p>
          <a:p>
            <a:pPr>
              <a:lnSpc>
                <a:spcPct val="107000"/>
              </a:lnSpc>
              <a:spcAft>
                <a:spcPts val="800"/>
              </a:spcAft>
              <a:tabLst>
                <a:tab pos="457200" algn="l"/>
              </a:tabLst>
            </a:pPr>
            <a:r>
              <a:rPr lang="en-US" sz="1200" b="1" i="1" dirty="0">
                <a:latin typeface="Arial" panose="020B0604020202020204" pitchFamily="34" charset="0"/>
                <a:ea typeface="SimSun" panose="02010600030101010101" pitchFamily="2" charset="-122"/>
                <a:cs typeface="Times New Roman" panose="02020603050405020304" pitchFamily="18" charset="0"/>
              </a:rPr>
              <a:t>G</a:t>
            </a:r>
            <a:r>
              <a:rPr lang="en-US" sz="1200" b="1" dirty="0">
                <a:latin typeface="Arial" panose="020B0604020202020204" pitchFamily="34" charset="0"/>
                <a:ea typeface="SimSun" panose="02010600030101010101" pitchFamily="2" charset="-122"/>
                <a:cs typeface="Times New Roman" panose="02020603050405020304" pitchFamily="18" charset="0"/>
              </a:rPr>
              <a:t>-type PAG</a:t>
            </a:r>
            <a:r>
              <a:rPr lang="en-US" sz="1200" dirty="0">
                <a:latin typeface="Arial" panose="020B0604020202020204" pitchFamily="34" charset="0"/>
                <a:ea typeface="SimSun" panose="02010600030101010101" pitchFamily="2" charset="-122"/>
                <a:cs typeface="Times New Roman" panose="02020603050405020304" pitchFamily="18" charset="0"/>
              </a:rPr>
              <a:t>: a list of genes/proteins derived from any given high throughput experiment.</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Defining biological meaning of PAGs – </a:t>
            </a:r>
            <a:r>
              <a:rPr lang="en-US" sz="1200" dirty="0" err="1"/>
              <a:t>CoCo</a:t>
            </a:r>
            <a:r>
              <a:rPr lang="en-US" sz="1200" dirty="0"/>
              <a:t> score calculation. The HAPPI-2 database was used to calculate the Cohesion of protein-protein Interaction (</a:t>
            </a:r>
            <a:r>
              <a:rPr lang="en-US" sz="1200" dirty="0" err="1"/>
              <a:t>CoI</a:t>
            </a:r>
            <a:r>
              <a:rPr lang="en-US" sz="1200" dirty="0"/>
              <a:t>) and the Cohesion of Triangles (</a:t>
            </a:r>
            <a:r>
              <a:rPr lang="en-US" sz="1200" dirty="0" err="1"/>
              <a:t>CoT</a:t>
            </a:r>
            <a:r>
              <a:rPr lang="en-US" sz="1200" dirty="0"/>
              <a:t>) score based on the hypergeometric cumulative distribution function (CDF) value using the formula.</a:t>
            </a:r>
          </a:p>
          <a:p>
            <a:endParaRPr lang="en-US" dirty="0"/>
          </a:p>
        </p:txBody>
      </p:sp>
      <p:sp>
        <p:nvSpPr>
          <p:cNvPr id="4" name="Slide Number Placeholder 3"/>
          <p:cNvSpPr>
            <a:spLocks noGrp="1"/>
          </p:cNvSpPr>
          <p:nvPr>
            <p:ph type="sldNum" sz="quarter" idx="5"/>
          </p:nvPr>
        </p:nvSpPr>
        <p:spPr/>
        <p:txBody>
          <a:bodyPr/>
          <a:lstStyle/>
          <a:p>
            <a:fld id="{9EE42D13-BE44-4D15-A272-D542FEF8557C}" type="slidenum">
              <a:rPr lang="en-US" smtClean="0"/>
              <a:t>5</a:t>
            </a:fld>
            <a:endParaRPr lang="en-US"/>
          </a:p>
        </p:txBody>
      </p:sp>
    </p:spTree>
    <p:extLst>
      <p:ext uri="{BB962C8B-B14F-4D97-AF65-F5344CB8AC3E}">
        <p14:creationId xmlns:p14="http://schemas.microsoft.com/office/powerpoint/2010/main" val="2070337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Intend to evaluate how important genes and more important is how to evaluate the neighborhood in the network extension?</a:t>
            </a:r>
          </a:p>
          <a:p>
            <a:r>
              <a:rPr lang="en-US" altLang="zh-CN" dirty="0"/>
              <a:t>In this work called WINNER, we </a:t>
            </a:r>
          </a:p>
          <a:p>
            <a:r>
              <a:rPr lang="en-US" dirty="0"/>
              <a:t>This method based on seed gene weights estimated by </a:t>
            </a:r>
            <a:r>
              <a:rPr lang="en-US" dirty="0" err="1"/>
              <a:t>Pagerank</a:t>
            </a:r>
            <a:r>
              <a:rPr lang="en-US" dirty="0"/>
              <a:t> and expanded gene weights estimated by the sum of weighted neighbor information flow.  </a:t>
            </a:r>
          </a:p>
          <a:p>
            <a:r>
              <a:rPr lang="en-US" dirty="0" err="1"/>
              <a:t>pageRank</a:t>
            </a:r>
            <a:r>
              <a:rPr lang="en-US" dirty="0"/>
              <a:t> is same to </a:t>
            </a:r>
            <a:r>
              <a:rPr lang="en-US" sz="1200" b="0" i="0" u="none" strike="noStrike" kern="1200" dirty="0">
                <a:solidFill>
                  <a:schemeClr val="tx1"/>
                </a:solidFill>
                <a:effectLst/>
                <a:latin typeface="+mn-lt"/>
                <a:ea typeface="+mn-ea"/>
                <a:cs typeface="+mn-cs"/>
                <a:hlinkClick r:id="rId3" tooltip="Google Search"/>
              </a:rPr>
              <a:t>Google Search</a:t>
            </a:r>
            <a:r>
              <a:rPr lang="en-US" sz="1200" b="0" i="0" kern="1200" dirty="0">
                <a:solidFill>
                  <a:schemeClr val="tx1"/>
                </a:solidFill>
                <a:effectLst/>
                <a:latin typeface="+mn-lt"/>
                <a:ea typeface="+mn-ea"/>
                <a:cs typeface="+mn-cs"/>
              </a:rPr>
              <a:t> to rank </a:t>
            </a:r>
            <a:r>
              <a:rPr lang="en-US" sz="1200" b="0" i="0" u="none" strike="noStrike" kern="1200" dirty="0">
                <a:solidFill>
                  <a:schemeClr val="tx1"/>
                </a:solidFill>
                <a:effectLst/>
                <a:latin typeface="+mn-lt"/>
                <a:ea typeface="+mn-ea"/>
                <a:cs typeface="+mn-cs"/>
                <a:hlinkClick r:id="rId4" tooltip="Webpages"/>
              </a:rPr>
              <a:t>web pages</a:t>
            </a:r>
            <a:r>
              <a:rPr lang="en-US" sz="1200" b="0" i="0" kern="1200" dirty="0">
                <a:solidFill>
                  <a:schemeClr val="tx1"/>
                </a:solidFill>
                <a:effectLst/>
                <a:latin typeface="+mn-lt"/>
                <a:ea typeface="+mn-ea"/>
                <a:cs typeface="+mn-cs"/>
              </a:rPr>
              <a:t> in their </a:t>
            </a:r>
            <a:r>
              <a:rPr lang="en-US" sz="1200" b="0" i="0" u="none" strike="noStrike" kern="1200" dirty="0">
                <a:solidFill>
                  <a:schemeClr val="tx1"/>
                </a:solidFill>
                <a:effectLst/>
                <a:latin typeface="+mn-lt"/>
                <a:ea typeface="+mn-ea"/>
                <a:cs typeface="+mn-cs"/>
                <a:hlinkClick r:id="rId5" tooltip="Search engine"/>
              </a:rPr>
              <a:t>search engine</a:t>
            </a:r>
            <a:r>
              <a:rPr lang="en-US" sz="1200" b="0" i="0" kern="1200" dirty="0">
                <a:solidFill>
                  <a:schemeClr val="tx1"/>
                </a:solidFill>
                <a:effectLst/>
                <a:latin typeface="+mn-lt"/>
                <a:ea typeface="+mn-ea"/>
                <a:cs typeface="+mn-cs"/>
              </a:rPr>
              <a:t> results. PageRank was named after </a:t>
            </a:r>
            <a:r>
              <a:rPr lang="en-US" sz="1200" b="0" i="0" u="none" strike="noStrike" kern="1200" dirty="0">
                <a:solidFill>
                  <a:schemeClr val="tx1"/>
                </a:solidFill>
                <a:effectLst/>
                <a:latin typeface="+mn-lt"/>
                <a:ea typeface="+mn-ea"/>
                <a:cs typeface="+mn-cs"/>
                <a:hlinkClick r:id="rId6" tooltip="Larry Page"/>
              </a:rPr>
              <a:t>Larry Page</a:t>
            </a:r>
            <a:r>
              <a:rPr lang="en-US" dirty="0"/>
              <a:t>) </a:t>
            </a:r>
          </a:p>
          <a:p>
            <a:r>
              <a:rPr lang="en-US" dirty="0"/>
              <a:t>The expanded genes weights are use the neighbor weighted multiply the normalized outflow interaction weights.</a:t>
            </a:r>
          </a:p>
          <a:p>
            <a:endParaRPr lang="en-US" dirty="0"/>
          </a:p>
          <a:p>
            <a:r>
              <a:rPr lang="en-US" dirty="0"/>
              <a:t>We calculated the scores, but do we accept expanded gene scores as significant or not. </a:t>
            </a:r>
          </a:p>
          <a:p>
            <a:endParaRPr lang="en-US" dirty="0"/>
          </a:p>
        </p:txBody>
      </p:sp>
      <p:sp>
        <p:nvSpPr>
          <p:cNvPr id="4" name="Slide Number Placeholder 3"/>
          <p:cNvSpPr>
            <a:spLocks noGrp="1"/>
          </p:cNvSpPr>
          <p:nvPr>
            <p:ph type="sldNum" sz="quarter" idx="5"/>
          </p:nvPr>
        </p:nvSpPr>
        <p:spPr/>
        <p:txBody>
          <a:bodyPr/>
          <a:lstStyle/>
          <a:p>
            <a:fld id="{F53720AA-05E5-49EF-BB36-E01695CF8A94}" type="slidenum">
              <a:rPr lang="en-US" smtClean="0"/>
              <a:t>6</a:t>
            </a:fld>
            <a:endParaRPr lang="en-US"/>
          </a:p>
        </p:txBody>
      </p:sp>
    </p:spTree>
    <p:extLst>
      <p:ext uri="{BB962C8B-B14F-4D97-AF65-F5344CB8AC3E}">
        <p14:creationId xmlns:p14="http://schemas.microsoft.com/office/powerpoint/2010/main" val="1960204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Traversal path conquers the current path better weight by multiplying the all the path weights in the path. </a:t>
            </a:r>
          </a:p>
          <a:p>
            <a:r>
              <a:rPr lang="en-US" dirty="0"/>
              <a:t>Four endpoints.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Information outflow - Information inflow</a:t>
            </a:r>
          </a:p>
          <a:p>
            <a:r>
              <a:rPr lang="en-US" dirty="0"/>
              <a:t>WIPER can help discover novel paths (highlighted in red) among genes differentially expressed among postanal pig hearts. The nodes represent the differentially expressed genes (DEGs) generated from the cardiac transcriptome profiles of age-matched (28 days old) postnatal pigs which underwent myocardial infarction at postnatal day 1 and 14. The edges represent the protein-protein interactions of the DEGs using STRING database with quality no less than 0.75.</a:t>
            </a:r>
          </a:p>
          <a:p>
            <a:endParaRPr lang="en-US" dirty="0"/>
          </a:p>
        </p:txBody>
      </p:sp>
      <p:sp>
        <p:nvSpPr>
          <p:cNvPr id="4" name="Slide Number Placeholder 3"/>
          <p:cNvSpPr>
            <a:spLocks noGrp="1"/>
          </p:cNvSpPr>
          <p:nvPr>
            <p:ph type="sldNum" sz="quarter" idx="5"/>
          </p:nvPr>
        </p:nvSpPr>
        <p:spPr/>
        <p:txBody>
          <a:bodyPr/>
          <a:lstStyle/>
          <a:p>
            <a:fld id="{2D423447-04DF-497F-9470-7310A34D1F2B}" type="slidenum">
              <a:rPr lang="en-US" smtClean="0"/>
              <a:t>7</a:t>
            </a:fld>
            <a:endParaRPr lang="en-US"/>
          </a:p>
        </p:txBody>
      </p:sp>
    </p:spTree>
    <p:extLst>
      <p:ext uri="{BB962C8B-B14F-4D97-AF65-F5344CB8AC3E}">
        <p14:creationId xmlns:p14="http://schemas.microsoft.com/office/powerpoint/2010/main" val="2989931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arenBoth"/>
            </a:pPr>
            <a:r>
              <a:rPr lang="en-US" sz="1200" b="0" i="0" kern="1200" dirty="0">
                <a:solidFill>
                  <a:schemeClr val="tx1"/>
                </a:solidFill>
                <a:effectLst/>
                <a:latin typeface="+mn-lt"/>
                <a:ea typeface="+mn-ea"/>
                <a:cs typeface="+mn-cs"/>
              </a:rPr>
              <a:t>Semantic MEDLINE processing.  </a:t>
            </a:r>
          </a:p>
          <a:p>
            <a:pPr marL="228600" indent="-228600">
              <a:buAutoNum type="alphaUcParenBoth"/>
            </a:pPr>
            <a:r>
              <a:rPr lang="en-US" sz="1200" b="0" i="0" kern="1200" dirty="0">
                <a:solidFill>
                  <a:schemeClr val="tx1"/>
                </a:solidFill>
                <a:effectLst/>
                <a:latin typeface="+mn-lt"/>
                <a:ea typeface="+mn-ea"/>
                <a:cs typeface="+mn-cs"/>
              </a:rPr>
              <a:t>Example predication extracted from text by </a:t>
            </a:r>
            <a:r>
              <a:rPr lang="en-US" sz="1200" b="0" i="0" kern="1200" dirty="0" err="1">
                <a:solidFill>
                  <a:schemeClr val="tx1"/>
                </a:solidFill>
                <a:effectLst/>
                <a:latin typeface="+mn-lt"/>
                <a:ea typeface="+mn-ea"/>
                <a:cs typeface="+mn-cs"/>
              </a:rPr>
              <a:t>SemRep</a:t>
            </a:r>
            <a:r>
              <a:rPr lang="en-US" sz="1200" b="0" i="0" kern="1200" dirty="0">
                <a:solidFill>
                  <a:schemeClr val="tx1"/>
                </a:solidFill>
                <a:effectLst/>
                <a:latin typeface="+mn-lt"/>
                <a:ea typeface="+mn-ea"/>
                <a:cs typeface="+mn-cs"/>
              </a:rPr>
              <a:t>. </a:t>
            </a:r>
          </a:p>
          <a:p>
            <a:pPr marL="228600" indent="-228600">
              <a:buAutoNum type="alphaUcParenBoth"/>
            </a:pPr>
            <a:r>
              <a:rPr lang="en-US" sz="1200" b="0" i="0" kern="1200" dirty="0" err="1">
                <a:solidFill>
                  <a:schemeClr val="tx1"/>
                </a:solidFill>
                <a:effectLst/>
                <a:latin typeface="+mn-lt"/>
                <a:ea typeface="+mn-ea"/>
                <a:cs typeface="+mn-cs"/>
              </a:rPr>
              <a:t>SemRep</a:t>
            </a:r>
            <a:r>
              <a:rPr lang="en-US" sz="1200" b="0" i="0" kern="1200" dirty="0">
                <a:solidFill>
                  <a:schemeClr val="tx1"/>
                </a:solidFill>
                <a:effectLst/>
                <a:latin typeface="+mn-lt"/>
                <a:ea typeface="+mn-ea"/>
                <a:cs typeface="+mn-cs"/>
              </a:rPr>
              <a:t> predications extracted from text on breast cancer. Predications outside the box are eliminated by automatic summarization.  </a:t>
            </a:r>
          </a:p>
          <a:p>
            <a:pPr marL="228600" indent="-228600">
              <a:buAutoNum type="alphaUcParenBoth"/>
            </a:pPr>
            <a:r>
              <a:rPr lang="en-US" sz="1200" b="0" i="0" kern="1200" dirty="0">
                <a:solidFill>
                  <a:schemeClr val="tx1"/>
                </a:solidFill>
                <a:effectLst/>
                <a:latin typeface="+mn-lt"/>
                <a:ea typeface="+mn-ea"/>
                <a:cs typeface="+mn-cs"/>
              </a:rPr>
              <a:t>Semantic MEDLINE graph showing </a:t>
            </a:r>
            <a:r>
              <a:rPr lang="en-US" sz="1200" b="0" i="0" kern="1200" dirty="0" err="1">
                <a:solidFill>
                  <a:schemeClr val="tx1"/>
                </a:solidFill>
                <a:effectLst/>
                <a:latin typeface="+mn-lt"/>
                <a:ea typeface="+mn-ea"/>
                <a:cs typeface="+mn-cs"/>
              </a:rPr>
              <a:t>SemRep</a:t>
            </a:r>
            <a:r>
              <a:rPr lang="en-US" sz="1200" b="0" i="0" kern="1200" dirty="0">
                <a:solidFill>
                  <a:schemeClr val="tx1"/>
                </a:solidFill>
                <a:effectLst/>
                <a:latin typeface="+mn-lt"/>
                <a:ea typeface="+mn-ea"/>
                <a:cs typeface="+mn-cs"/>
              </a:rPr>
              <a:t> predications extracted from MEDLINE citations retrieved with the PubMed query " clock gene “.</a:t>
            </a:r>
            <a:endParaRPr lang="en-US" dirty="0"/>
          </a:p>
        </p:txBody>
      </p:sp>
      <p:sp>
        <p:nvSpPr>
          <p:cNvPr id="4" name="Slide Number Placeholder 3"/>
          <p:cNvSpPr>
            <a:spLocks noGrp="1"/>
          </p:cNvSpPr>
          <p:nvPr>
            <p:ph type="sldNum" sz="quarter" idx="5"/>
          </p:nvPr>
        </p:nvSpPr>
        <p:spPr/>
        <p:txBody>
          <a:bodyPr/>
          <a:lstStyle/>
          <a:p>
            <a:fld id="{F50EEFBD-3815-4863-A558-3045E9D5969D}" type="slidenum">
              <a:rPr lang="en-US" smtClean="0"/>
              <a:t>8</a:t>
            </a:fld>
            <a:endParaRPr lang="en-US"/>
          </a:p>
        </p:txBody>
      </p:sp>
    </p:spTree>
    <p:extLst>
      <p:ext uri="{BB962C8B-B14F-4D97-AF65-F5344CB8AC3E}">
        <p14:creationId xmlns:p14="http://schemas.microsoft.com/office/powerpoint/2010/main" val="2647193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3720AA-05E5-49EF-BB36-E01695CF8A94}" type="slidenum">
              <a:rPr lang="en-US" smtClean="0"/>
              <a:t>12</a:t>
            </a:fld>
            <a:endParaRPr lang="en-US"/>
          </a:p>
        </p:txBody>
      </p:sp>
    </p:spTree>
    <p:extLst>
      <p:ext uri="{BB962C8B-B14F-4D97-AF65-F5344CB8AC3E}">
        <p14:creationId xmlns:p14="http://schemas.microsoft.com/office/powerpoint/2010/main" val="950046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88+28</a:t>
            </a:r>
          </a:p>
        </p:txBody>
      </p:sp>
      <p:sp>
        <p:nvSpPr>
          <p:cNvPr id="4" name="Slide Number Placeholder 3"/>
          <p:cNvSpPr>
            <a:spLocks noGrp="1"/>
          </p:cNvSpPr>
          <p:nvPr>
            <p:ph type="sldNum" sz="quarter" idx="5"/>
          </p:nvPr>
        </p:nvSpPr>
        <p:spPr/>
        <p:txBody>
          <a:bodyPr/>
          <a:lstStyle/>
          <a:p>
            <a:fld id="{F53720AA-05E5-49EF-BB36-E01695CF8A94}" type="slidenum">
              <a:rPr lang="en-US" smtClean="0"/>
              <a:t>15</a:t>
            </a:fld>
            <a:endParaRPr lang="en-US"/>
          </a:p>
        </p:txBody>
      </p:sp>
    </p:spTree>
    <p:extLst>
      <p:ext uri="{BB962C8B-B14F-4D97-AF65-F5344CB8AC3E}">
        <p14:creationId xmlns:p14="http://schemas.microsoft.com/office/powerpoint/2010/main" val="1317591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36.png"/><Relationship Id="rId1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420.png"/><Relationship Id="rId12" Type="http://schemas.openxmlformats.org/officeDocument/2006/relationships/image" Target="../media/image69.png"/><Relationship Id="rId2" Type="http://schemas.openxmlformats.org/officeDocument/2006/relationships/image" Target="../media/image65.png"/><Relationship Id="rId16"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470.png"/><Relationship Id="rId5" Type="http://schemas.openxmlformats.org/officeDocument/2006/relationships/image" Target="../media/image400.png"/><Relationship Id="rId15" Type="http://schemas.openxmlformats.org/officeDocument/2006/relationships/image" Target="../media/image72.png"/><Relationship Id="rId10" Type="http://schemas.openxmlformats.org/officeDocument/2006/relationships/image" Target="../media/image460.png"/><Relationship Id="rId4" Type="http://schemas.openxmlformats.org/officeDocument/2006/relationships/image" Target="../media/image390.png"/><Relationship Id="rId9" Type="http://schemas.openxmlformats.org/officeDocument/2006/relationships/image" Target="../media/image68.png"/><Relationship Id="rId14" Type="http://schemas.openxmlformats.org/officeDocument/2006/relationships/image" Target="../media/image71.png"/></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34.png"/><Relationship Id="rId9" Type="http://schemas.openxmlformats.org/officeDocument/2006/relationships/image" Target="../media/image85.png"/></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hyperlink" Target="https://pubmed.ncbi.nlm.nih.gov/2450049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88.png"/><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8" Type="http://schemas.openxmlformats.org/officeDocument/2006/relationships/hyperlink" Target="http://discovery.informatics.uab.edu/WIPER/" TargetMode="External"/><Relationship Id="rId3" Type="http://schemas.openxmlformats.org/officeDocument/2006/relationships/image" Target="../media/image92.png"/><Relationship Id="rId7" Type="http://schemas.openxmlformats.org/officeDocument/2006/relationships/hyperlink" Target="http://discovery.informatics.uab.edu/WINNE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discovery.informatics.uab.edu/PAGER/" TargetMode="External"/><Relationship Id="rId5" Type="http://schemas.openxmlformats.org/officeDocument/2006/relationships/hyperlink" Target="http://discovery.informatics.uab.edu/SEAS/" TargetMode="External"/><Relationship Id="rId4" Type="http://schemas.openxmlformats.org/officeDocument/2006/relationships/hyperlink" Target="https://github.com/aimed-lab" TargetMode="External"/><Relationship Id="rId9" Type="http://schemas.openxmlformats.org/officeDocument/2006/relationships/hyperlink" Target="http://discovery.informatics.uab.edu/BEER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3.emf"/><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62.png"/><Relationship Id="rId7" Type="http://schemas.openxmlformats.org/officeDocument/2006/relationships/image" Target="../media/image56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95.png"/><Relationship Id="rId10" Type="http://schemas.openxmlformats.org/officeDocument/2006/relationships/image" Target="../media/image64.png"/><Relationship Id="rId4" Type="http://schemas.openxmlformats.org/officeDocument/2006/relationships/image" Target="../media/image94.png"/><Relationship Id="rId9" Type="http://schemas.openxmlformats.org/officeDocument/2006/relationships/image" Target="../media/image97.png"/></Relationships>
</file>

<file path=ppt/slides/_rels/slide2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27.xml.rels><?xml version="1.0" encoding="UTF-8" standalone="yes"?>
<Relationships xmlns="http://schemas.openxmlformats.org/package/2006/relationships"><Relationship Id="rId8" Type="http://schemas.openxmlformats.org/officeDocument/2006/relationships/image" Target="../media/image700.png"/><Relationship Id="rId3" Type="http://schemas.openxmlformats.org/officeDocument/2006/relationships/image" Target="../media/image65.png"/><Relationship Id="rId7" Type="http://schemas.openxmlformats.org/officeDocument/2006/relationships/image" Target="../media/image69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2.png"/><Relationship Id="rId10" Type="http://schemas.openxmlformats.org/officeDocument/2006/relationships/image" Target="../media/image106.png"/><Relationship Id="rId4" Type="http://schemas.openxmlformats.org/officeDocument/2006/relationships/image" Target="../media/image66.png"/><Relationship Id="rId9" Type="http://schemas.openxmlformats.org/officeDocument/2006/relationships/image" Target="../media/image71.png"/></Relationships>
</file>

<file path=ppt/slides/_rels/slide28.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2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00.png"/><Relationship Id="rId5" Type="http://schemas.openxmlformats.org/officeDocument/2006/relationships/image" Target="../media/image990.png"/><Relationship Id="rId10" Type="http://schemas.openxmlformats.org/officeDocument/2006/relationships/image" Target="../media/image72.png"/><Relationship Id="rId4" Type="http://schemas.openxmlformats.org/officeDocument/2006/relationships/image" Target="../media/image64.png"/><Relationship Id="rId9" Type="http://schemas.openxmlformats.org/officeDocument/2006/relationships/image" Target="../media/image119.pn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emf"/><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27.png"/></Relationships>
</file>

<file path=ppt/slides/_rels/slide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4.png"/><Relationship Id="rId7"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10.png"/><Relationship Id="rId10" Type="http://schemas.openxmlformats.org/officeDocument/2006/relationships/image" Target="../media/image73.png"/><Relationship Id="rId4" Type="http://schemas.openxmlformats.org/officeDocument/2006/relationships/image" Target="../media/image1100.png"/><Relationship Id="rId9" Type="http://schemas.openxmlformats.org/officeDocument/2006/relationships/image" Target="../media/image62.png"/></Relationships>
</file>

<file path=ppt/slides/_rels/slide3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5.emf"/></Relationships>
</file>

<file path=ppt/slides/_rels/slide3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18.xml"/><Relationship Id="rId7" Type="http://schemas.openxmlformats.org/officeDocument/2006/relationships/image" Target="../media/image138.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7.png"/><Relationship Id="rId11" Type="http://schemas.openxmlformats.org/officeDocument/2006/relationships/image" Target="../media/image86.png"/><Relationship Id="rId5" Type="http://schemas.openxmlformats.org/officeDocument/2006/relationships/image" Target="../media/image136.emf"/><Relationship Id="rId10" Type="http://schemas.openxmlformats.org/officeDocument/2006/relationships/image" Target="../media/image140.png"/><Relationship Id="rId4" Type="http://schemas.openxmlformats.org/officeDocument/2006/relationships/package" Target="../embeddings/Microsoft_Excel_Worksheet1.xlsx"/><Relationship Id="rId9" Type="http://schemas.openxmlformats.org/officeDocument/2006/relationships/image" Target="../media/image139.png"/></Relationships>
</file>

<file path=ppt/slides/_rels/slide3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19.xml"/><Relationship Id="rId7" Type="http://schemas.openxmlformats.org/officeDocument/2006/relationships/image" Target="../media/image138.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37.png"/><Relationship Id="rId5" Type="http://schemas.openxmlformats.org/officeDocument/2006/relationships/image" Target="../media/image141.emf"/><Relationship Id="rId4" Type="http://schemas.openxmlformats.org/officeDocument/2006/relationships/package" Target="../embeddings/Microsoft_Excel_Worksheet2.xlsx"/><Relationship Id="rId9" Type="http://schemas.openxmlformats.org/officeDocument/2006/relationships/image" Target="../media/image86.png"/></Relationships>
</file>

<file path=ppt/slides/_rels/slide3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20.xml"/><Relationship Id="rId7" Type="http://schemas.openxmlformats.org/officeDocument/2006/relationships/image" Target="../media/image138.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7.png"/><Relationship Id="rId5" Type="http://schemas.openxmlformats.org/officeDocument/2006/relationships/image" Target="../media/image142.emf"/><Relationship Id="rId4" Type="http://schemas.openxmlformats.org/officeDocument/2006/relationships/package" Target="../embeddings/Microsoft_Excel_Worksheet3.xlsx"/><Relationship Id="rId9"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t>Patient stratification and molecular mechanism identification using patient </a:t>
            </a:r>
            <a:r>
              <a:rPr lang="en-US" sz="4800" dirty="0" err="1"/>
              <a:t>clinotypes</a:t>
            </a:r>
            <a:r>
              <a:rPr lang="en-US" sz="4800" dirty="0"/>
              <a:t> and transcriptomics embeddings</a:t>
            </a:r>
          </a:p>
        </p:txBody>
      </p:sp>
      <p:sp>
        <p:nvSpPr>
          <p:cNvPr id="3" name="Subtitle 2"/>
          <p:cNvSpPr>
            <a:spLocks noGrp="1"/>
          </p:cNvSpPr>
          <p:nvPr>
            <p:ph type="subTitle" idx="1"/>
          </p:nvPr>
        </p:nvSpPr>
        <p:spPr/>
        <p:txBody>
          <a:bodyPr>
            <a:normAutofit/>
          </a:bodyPr>
          <a:lstStyle/>
          <a:p>
            <a:r>
              <a:rPr lang="en-US" dirty="0"/>
              <a:t>Presenter: Zongliang Yue </a:t>
            </a:r>
            <a:r>
              <a:rPr lang="en-US" sz="2400" b="0" i="0" u="none" strike="noStrike" baseline="0" dirty="0">
                <a:solidFill>
                  <a:srgbClr val="000000"/>
                </a:solidFill>
                <a:latin typeface="Calibri" panose="020F0502020204030204" pitchFamily="34" charset="0"/>
              </a:rPr>
              <a:t>PhD</a:t>
            </a:r>
            <a:endParaRPr lang="en-US" dirty="0"/>
          </a:p>
          <a:p>
            <a:r>
              <a:rPr lang="en-US" dirty="0"/>
              <a:t>Mentor: Jake Chen </a:t>
            </a:r>
            <a:r>
              <a:rPr lang="en-US" sz="2400" b="0" i="0" u="none" strike="noStrike" baseline="0" dirty="0">
                <a:solidFill>
                  <a:srgbClr val="000000"/>
                </a:solidFill>
                <a:latin typeface="Calibri" panose="020F0502020204030204" pitchFamily="34" charset="0"/>
              </a:rPr>
              <a:t>PhD</a:t>
            </a:r>
            <a:r>
              <a:rPr lang="en-US" dirty="0"/>
              <a:t>, </a:t>
            </a:r>
            <a:r>
              <a:rPr lang="en-US" sz="2400" b="0" i="0" u="none" strike="noStrike" baseline="0" dirty="0">
                <a:solidFill>
                  <a:srgbClr val="000000"/>
                </a:solidFill>
                <a:latin typeface="Calibri" panose="020F0502020204030204" pitchFamily="34" charset="0"/>
              </a:rPr>
              <a:t>Christopher Willey, MD/PhD</a:t>
            </a:r>
            <a:endParaRPr lang="en-US" dirty="0"/>
          </a:p>
          <a:p>
            <a:r>
              <a:rPr lang="en-US" dirty="0"/>
              <a:t>Institute: Informatics Institute, UAB</a:t>
            </a:r>
          </a:p>
          <a:p>
            <a:endParaRPr lang="en-US" dirty="0"/>
          </a:p>
        </p:txBody>
      </p:sp>
      <p:pic>
        <p:nvPicPr>
          <p:cNvPr id="5" name="Picture 4">
            <a:extLst>
              <a:ext uri="{FF2B5EF4-FFF2-40B4-BE49-F238E27FC236}">
                <a16:creationId xmlns:a16="http://schemas.microsoft.com/office/drawing/2014/main" id="{A30E15E2-A338-4929-BD57-2666B37CE3A1}"/>
              </a:ext>
            </a:extLst>
          </p:cNvPr>
          <p:cNvPicPr>
            <a:picLocks noChangeAspect="1"/>
          </p:cNvPicPr>
          <p:nvPr/>
        </p:nvPicPr>
        <p:blipFill>
          <a:blip r:embed="rId2"/>
          <a:stretch>
            <a:fillRect/>
          </a:stretch>
        </p:blipFill>
        <p:spPr>
          <a:xfrm>
            <a:off x="2202411" y="5618774"/>
            <a:ext cx="2510905" cy="892032"/>
          </a:xfrm>
          <a:prstGeom prst="rect">
            <a:avLst/>
          </a:prstGeom>
        </p:spPr>
      </p:pic>
      <p:pic>
        <p:nvPicPr>
          <p:cNvPr id="7" name="Picture 6">
            <a:extLst>
              <a:ext uri="{FF2B5EF4-FFF2-40B4-BE49-F238E27FC236}">
                <a16:creationId xmlns:a16="http://schemas.microsoft.com/office/drawing/2014/main" id="{1E076B5F-68A1-411D-9A6B-DAAE42CF8FA9}"/>
              </a:ext>
            </a:extLst>
          </p:cNvPr>
          <p:cNvPicPr>
            <a:picLocks noChangeAspect="1"/>
          </p:cNvPicPr>
          <p:nvPr/>
        </p:nvPicPr>
        <p:blipFill>
          <a:blip r:embed="rId3"/>
          <a:stretch>
            <a:fillRect/>
          </a:stretch>
        </p:blipFill>
        <p:spPr>
          <a:xfrm>
            <a:off x="6797195" y="5735637"/>
            <a:ext cx="3624044" cy="94795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FD5C25-BB13-413A-BFAE-0CECECD6613A}"/>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2914886D-53C1-4290-9C05-54FD9BCF4D45}"/>
              </a:ext>
            </a:extLst>
          </p:cNvPr>
          <p:cNvSpPr/>
          <p:nvPr/>
        </p:nvSpPr>
        <p:spPr>
          <a:xfrm>
            <a:off x="2184400" y="596106"/>
            <a:ext cx="2768600" cy="86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CNA</a:t>
            </a:r>
          </a:p>
        </p:txBody>
      </p:sp>
      <p:sp>
        <p:nvSpPr>
          <p:cNvPr id="5" name="Rectangle 4">
            <a:extLst>
              <a:ext uri="{FF2B5EF4-FFF2-40B4-BE49-F238E27FC236}">
                <a16:creationId xmlns:a16="http://schemas.microsoft.com/office/drawing/2014/main" id="{3A31FC36-8CF7-4CA6-8FC6-69946314B8A4}"/>
              </a:ext>
            </a:extLst>
          </p:cNvPr>
          <p:cNvSpPr/>
          <p:nvPr/>
        </p:nvSpPr>
        <p:spPr>
          <a:xfrm>
            <a:off x="5219700" y="596106"/>
            <a:ext cx="2768600" cy="86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Methylation</a:t>
            </a:r>
          </a:p>
        </p:txBody>
      </p:sp>
      <p:sp>
        <p:nvSpPr>
          <p:cNvPr id="6" name="Rectangle 5">
            <a:extLst>
              <a:ext uri="{FF2B5EF4-FFF2-40B4-BE49-F238E27FC236}">
                <a16:creationId xmlns:a16="http://schemas.microsoft.com/office/drawing/2014/main" id="{B6A1978E-436F-4610-A643-26CC0ADA59B5}"/>
              </a:ext>
            </a:extLst>
          </p:cNvPr>
          <p:cNvSpPr/>
          <p:nvPr/>
        </p:nvSpPr>
        <p:spPr>
          <a:xfrm>
            <a:off x="2184400" y="1921669"/>
            <a:ext cx="8737600" cy="86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RNA-seq </a:t>
            </a:r>
          </a:p>
        </p:txBody>
      </p:sp>
      <p:sp>
        <p:nvSpPr>
          <p:cNvPr id="7" name="Rectangle 6">
            <a:extLst>
              <a:ext uri="{FF2B5EF4-FFF2-40B4-BE49-F238E27FC236}">
                <a16:creationId xmlns:a16="http://schemas.microsoft.com/office/drawing/2014/main" id="{E5930EF8-2339-40F5-82D7-0E302671B3CB}"/>
              </a:ext>
            </a:extLst>
          </p:cNvPr>
          <p:cNvSpPr/>
          <p:nvPr/>
        </p:nvSpPr>
        <p:spPr>
          <a:xfrm>
            <a:off x="2184400" y="3059112"/>
            <a:ext cx="8966200" cy="86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Microbiome</a:t>
            </a:r>
          </a:p>
        </p:txBody>
      </p:sp>
      <p:sp>
        <p:nvSpPr>
          <p:cNvPr id="8" name="Title 7">
            <a:extLst>
              <a:ext uri="{FF2B5EF4-FFF2-40B4-BE49-F238E27FC236}">
                <a16:creationId xmlns:a16="http://schemas.microsoft.com/office/drawing/2014/main" id="{17C8FF2F-CB0F-4416-AB46-1CD4609CD608}"/>
              </a:ext>
            </a:extLst>
          </p:cNvPr>
          <p:cNvSpPr>
            <a:spLocks noGrp="1"/>
          </p:cNvSpPr>
          <p:nvPr>
            <p:ph type="title"/>
          </p:nvPr>
        </p:nvSpPr>
        <p:spPr>
          <a:xfrm>
            <a:off x="8255000" y="601663"/>
            <a:ext cx="2768600" cy="86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lstStyle/>
          <a:p>
            <a:pPr algn="ctr"/>
            <a:r>
              <a:rPr lang="en-US" dirty="0"/>
              <a:t>Gene fusion</a:t>
            </a:r>
          </a:p>
        </p:txBody>
      </p:sp>
      <p:sp>
        <p:nvSpPr>
          <p:cNvPr id="9" name="Arrow: Down 8">
            <a:extLst>
              <a:ext uri="{FF2B5EF4-FFF2-40B4-BE49-F238E27FC236}">
                <a16:creationId xmlns:a16="http://schemas.microsoft.com/office/drawing/2014/main" id="{54590367-E2CF-4A82-BD08-3F01842F899F}"/>
              </a:ext>
            </a:extLst>
          </p:cNvPr>
          <p:cNvSpPr/>
          <p:nvPr/>
        </p:nvSpPr>
        <p:spPr>
          <a:xfrm>
            <a:off x="6248400" y="4196555"/>
            <a:ext cx="355600" cy="622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E2E973A-621D-4230-A143-C01AD8F10D8C}"/>
              </a:ext>
            </a:extLst>
          </p:cNvPr>
          <p:cNvGrpSpPr/>
          <p:nvPr/>
        </p:nvGrpSpPr>
        <p:grpSpPr>
          <a:xfrm>
            <a:off x="4703889" y="4892420"/>
            <a:ext cx="3444621" cy="1895207"/>
            <a:chOff x="4415905" y="511030"/>
            <a:chExt cx="3444621" cy="1895207"/>
          </a:xfrm>
        </p:grpSpPr>
        <p:pic>
          <p:nvPicPr>
            <p:cNvPr id="11" name="Picture 8">
              <a:extLst>
                <a:ext uri="{FF2B5EF4-FFF2-40B4-BE49-F238E27FC236}">
                  <a16:creationId xmlns:a16="http://schemas.microsoft.com/office/drawing/2014/main" id="{07DFA8C0-E9FB-441E-9EDE-123C875C0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5905" y="511030"/>
              <a:ext cx="3444621" cy="189520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D903CA7-0ECE-41F1-8220-D521EBDAA468}"/>
                </a:ext>
              </a:extLst>
            </p:cNvPr>
            <p:cNvSpPr txBox="1"/>
            <p:nvPr/>
          </p:nvSpPr>
          <p:spPr>
            <a:xfrm>
              <a:off x="6557049" y="1062988"/>
              <a:ext cx="300082" cy="369332"/>
            </a:xfrm>
            <a:prstGeom prst="rect">
              <a:avLst/>
            </a:prstGeom>
            <a:noFill/>
          </p:spPr>
          <p:txBody>
            <a:bodyPr wrap="none" rtlCol="0">
              <a:spAutoFit/>
            </a:bodyPr>
            <a:lstStyle/>
            <a:p>
              <a:r>
                <a:rPr lang="en-US" dirty="0"/>
                <a:t>*</a:t>
              </a:r>
            </a:p>
          </p:txBody>
        </p:sp>
      </p:grpSp>
    </p:spTree>
    <p:extLst>
      <p:ext uri="{BB962C8B-B14F-4D97-AF65-F5344CB8AC3E}">
        <p14:creationId xmlns:p14="http://schemas.microsoft.com/office/powerpoint/2010/main" val="2714780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CC2D1-734E-4449-9DFB-B08BE780A0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22023B-6877-4275-9A28-DC6B14063DCF}"/>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724E6E70-9F17-4F75-97E8-3508947CF7E4}"/>
              </a:ext>
            </a:extLst>
          </p:cNvPr>
          <p:cNvPicPr>
            <a:picLocks noChangeAspect="1"/>
          </p:cNvPicPr>
          <p:nvPr/>
        </p:nvPicPr>
        <p:blipFill>
          <a:blip r:embed="rId2"/>
          <a:stretch>
            <a:fillRect/>
          </a:stretch>
        </p:blipFill>
        <p:spPr>
          <a:xfrm>
            <a:off x="1993092" y="2410634"/>
            <a:ext cx="4365885" cy="2945591"/>
          </a:xfrm>
          <a:prstGeom prst="rect">
            <a:avLst/>
          </a:prstGeom>
        </p:spPr>
      </p:pic>
      <p:pic>
        <p:nvPicPr>
          <p:cNvPr id="7" name="Picture 6">
            <a:extLst>
              <a:ext uri="{FF2B5EF4-FFF2-40B4-BE49-F238E27FC236}">
                <a16:creationId xmlns:a16="http://schemas.microsoft.com/office/drawing/2014/main" id="{013E113C-5F56-47B6-9DD7-6FC289039ED9}"/>
              </a:ext>
            </a:extLst>
          </p:cNvPr>
          <p:cNvPicPr>
            <a:picLocks noChangeAspect="1"/>
          </p:cNvPicPr>
          <p:nvPr/>
        </p:nvPicPr>
        <p:blipFill>
          <a:blip r:embed="rId3"/>
          <a:stretch>
            <a:fillRect/>
          </a:stretch>
        </p:blipFill>
        <p:spPr>
          <a:xfrm>
            <a:off x="6333000" y="2046287"/>
            <a:ext cx="5654804" cy="3757613"/>
          </a:xfrm>
          <a:prstGeom prst="rect">
            <a:avLst/>
          </a:prstGeom>
        </p:spPr>
      </p:pic>
      <p:cxnSp>
        <p:nvCxnSpPr>
          <p:cNvPr id="9" name="Straight Connector 8">
            <a:extLst>
              <a:ext uri="{FF2B5EF4-FFF2-40B4-BE49-F238E27FC236}">
                <a16:creationId xmlns:a16="http://schemas.microsoft.com/office/drawing/2014/main" id="{B62556D6-70EE-471D-B88E-B6CC3EAFED33}"/>
              </a:ext>
            </a:extLst>
          </p:cNvPr>
          <p:cNvCxnSpPr>
            <a:cxnSpLocks/>
          </p:cNvCxnSpPr>
          <p:nvPr/>
        </p:nvCxnSpPr>
        <p:spPr>
          <a:xfrm flipV="1">
            <a:off x="8726455" y="2055813"/>
            <a:ext cx="1257300" cy="341947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CF5C5DC-214A-4BA8-94D7-F0FF129B330B}"/>
              </a:ext>
            </a:extLst>
          </p:cNvPr>
          <p:cNvPicPr>
            <a:picLocks noChangeAspect="1"/>
          </p:cNvPicPr>
          <p:nvPr/>
        </p:nvPicPr>
        <p:blipFill>
          <a:blip r:embed="rId4"/>
          <a:stretch>
            <a:fillRect/>
          </a:stretch>
        </p:blipFill>
        <p:spPr>
          <a:xfrm>
            <a:off x="684838" y="2159000"/>
            <a:ext cx="1465679" cy="3197225"/>
          </a:xfrm>
          <a:prstGeom prst="rect">
            <a:avLst/>
          </a:prstGeom>
        </p:spPr>
      </p:pic>
      <p:sp>
        <p:nvSpPr>
          <p:cNvPr id="13" name="Rectangle: Rounded Corners 12">
            <a:extLst>
              <a:ext uri="{FF2B5EF4-FFF2-40B4-BE49-F238E27FC236}">
                <a16:creationId xmlns:a16="http://schemas.microsoft.com/office/drawing/2014/main" id="{05849718-F284-4309-904E-FF0AE0BCABF8}"/>
              </a:ext>
            </a:extLst>
          </p:cNvPr>
          <p:cNvSpPr/>
          <p:nvPr/>
        </p:nvSpPr>
        <p:spPr>
          <a:xfrm>
            <a:off x="835234" y="4048125"/>
            <a:ext cx="1346200" cy="2667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4790355-AB74-4029-9829-4D7E6660E5AA}"/>
              </a:ext>
            </a:extLst>
          </p:cNvPr>
          <p:cNvSpPr txBox="1"/>
          <p:nvPr/>
        </p:nvSpPr>
        <p:spPr>
          <a:xfrm>
            <a:off x="129551" y="5181600"/>
            <a:ext cx="688009" cy="369332"/>
          </a:xfrm>
          <a:prstGeom prst="rect">
            <a:avLst/>
          </a:prstGeom>
          <a:noFill/>
        </p:spPr>
        <p:txBody>
          <a:bodyPr wrap="none" rtlCol="0">
            <a:spAutoFit/>
          </a:bodyPr>
          <a:lstStyle/>
          <a:p>
            <a:r>
              <a:rPr lang="en-US" dirty="0"/>
              <a:t>ISMD</a:t>
            </a:r>
          </a:p>
        </p:txBody>
      </p:sp>
    </p:spTree>
    <p:extLst>
      <p:ext uri="{BB962C8B-B14F-4D97-AF65-F5344CB8AC3E}">
        <p14:creationId xmlns:p14="http://schemas.microsoft.com/office/powerpoint/2010/main" val="4147832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3F88191-AB93-4353-9DD5-9E76FA9D45F6}"/>
                  </a:ext>
                </a:extLst>
              </p:cNvPr>
              <p:cNvSpPr txBox="1"/>
              <p:nvPr/>
            </p:nvSpPr>
            <p:spPr>
              <a:xfrm>
                <a:off x="3711627" y="200374"/>
                <a:ext cx="1546173" cy="374270"/>
              </a:xfrm>
              <a:prstGeom prst="rect">
                <a:avLst/>
              </a:prstGeom>
              <a:noFill/>
            </p:spPr>
            <p:txBody>
              <a:bodyPr wrap="square" rtlCol="0">
                <a:spAutoFit/>
              </a:bodyPr>
              <a:lstStyle/>
              <a:p>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𝑀</m:t>
                        </m:r>
                      </m:e>
                      <m:sup>
                        <m:r>
                          <a:rPr lang="en-US" b="0" i="1" dirty="0" smtClean="0">
                            <a:latin typeface="Cambria Math" panose="02040503050406030204" pitchFamily="18" charset="0"/>
                          </a:rPr>
                          <m:t>𝑠𝑢𝑟𝑣</m:t>
                        </m:r>
                        <m:r>
                          <a:rPr lang="en-US" b="0" i="1" dirty="0" smtClean="0">
                            <a:latin typeface="Cambria Math" panose="02040503050406030204" pitchFamily="18" charset="0"/>
                          </a:rPr>
                          <m:t>.</m:t>
                        </m:r>
                        <m:r>
                          <a:rPr lang="en-US" b="0" i="1" dirty="0" smtClean="0">
                            <a:latin typeface="Cambria Math" panose="02040503050406030204" pitchFamily="18" charset="0"/>
                          </a:rPr>
                          <m:t>𝑙𝑜𝑤</m:t>
                        </m:r>
                      </m:sup>
                    </m:sSup>
                  </m:oMath>
                </a14:m>
                <a:r>
                  <a:rPr lang="en-US" dirty="0"/>
                  <a:t>(22) </a:t>
                </a:r>
              </a:p>
            </p:txBody>
          </p:sp>
        </mc:Choice>
        <mc:Fallback>
          <p:sp>
            <p:nvSpPr>
              <p:cNvPr id="6" name="TextBox 5">
                <a:extLst>
                  <a:ext uri="{FF2B5EF4-FFF2-40B4-BE49-F238E27FC236}">
                    <a16:creationId xmlns:a16="http://schemas.microsoft.com/office/drawing/2014/main" id="{23F88191-AB93-4353-9DD5-9E76FA9D45F6}"/>
                  </a:ext>
                </a:extLst>
              </p:cNvPr>
              <p:cNvSpPr txBox="1">
                <a:spLocks noRot="1" noChangeAspect="1" noMove="1" noResize="1" noEditPoints="1" noAdjustHandles="1" noChangeArrowheads="1" noChangeShapeType="1" noTextEdit="1"/>
              </p:cNvSpPr>
              <p:nvPr/>
            </p:nvSpPr>
            <p:spPr>
              <a:xfrm>
                <a:off x="3711627" y="200374"/>
                <a:ext cx="1546173" cy="374270"/>
              </a:xfrm>
              <a:prstGeom prst="rect">
                <a:avLst/>
              </a:prstGeom>
              <a:blipFill>
                <a:blip r:embed="rId3"/>
                <a:stretch>
                  <a:fillRect t="-8197" r="-2362" b="-262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A7BF4F4-8023-4003-96C3-2E82602D6202}"/>
                  </a:ext>
                </a:extLst>
              </p:cNvPr>
              <p:cNvSpPr txBox="1"/>
              <p:nvPr/>
            </p:nvSpPr>
            <p:spPr>
              <a:xfrm>
                <a:off x="1521724" y="193174"/>
                <a:ext cx="1081500" cy="378245"/>
              </a:xfrm>
              <a:prstGeom prst="rect">
                <a:avLst/>
              </a:prstGeom>
              <a:noFill/>
            </p:spPr>
            <p:txBody>
              <a:bodyPr wrap="square" rtlCol="0">
                <a:spAutoFit/>
              </a:bodyPr>
              <a:lstStyle/>
              <a:p>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𝑀</m:t>
                        </m:r>
                      </m:e>
                      <m:sup>
                        <m:r>
                          <a:rPr lang="en-US" b="0" i="1" dirty="0" smtClean="0">
                            <a:latin typeface="Cambria Math" panose="02040503050406030204" pitchFamily="18" charset="0"/>
                          </a:rPr>
                          <m:t>𝑠𝑢𝑟𝑣</m:t>
                        </m:r>
                        <m:r>
                          <a:rPr lang="en-US" b="0" i="1" dirty="0" smtClean="0">
                            <a:latin typeface="Cambria Math" panose="02040503050406030204" pitchFamily="18" charset="0"/>
                          </a:rPr>
                          <m:t>.</m:t>
                        </m:r>
                        <m:r>
                          <a:rPr lang="en-US" b="0" i="1" dirty="0" smtClean="0">
                            <a:latin typeface="Cambria Math" panose="02040503050406030204" pitchFamily="18" charset="0"/>
                          </a:rPr>
                          <m:t>h𝑖𝑔h</m:t>
                        </m:r>
                      </m:sup>
                    </m:sSup>
                    <m:r>
                      <a:rPr lang="en-US" b="0" i="1" dirty="0" smtClean="0">
                        <a:latin typeface="Cambria Math" panose="02040503050406030204" pitchFamily="18" charset="0"/>
                      </a:rPr>
                      <m:t>(</m:t>
                    </m:r>
                    <m:r>
                      <a:rPr lang="en-US" b="0" i="1" dirty="0" smtClean="0">
                        <a:latin typeface="Cambria Math" panose="02040503050406030204" pitchFamily="18" charset="0"/>
                      </a:rPr>
                      <m:t>18</m:t>
                    </m:r>
                    <m:r>
                      <a:rPr lang="en-US" b="0" i="1" dirty="0" smtClean="0">
                        <a:latin typeface="Cambria Math" panose="02040503050406030204" pitchFamily="18" charset="0"/>
                      </a:rPr>
                      <m:t>)</m:t>
                    </m:r>
                  </m:oMath>
                </a14:m>
                <a:r>
                  <a:rPr lang="en-US" dirty="0"/>
                  <a:t> </a:t>
                </a:r>
              </a:p>
            </p:txBody>
          </p:sp>
        </mc:Choice>
        <mc:Fallback>
          <p:sp>
            <p:nvSpPr>
              <p:cNvPr id="7" name="TextBox 6">
                <a:extLst>
                  <a:ext uri="{FF2B5EF4-FFF2-40B4-BE49-F238E27FC236}">
                    <a16:creationId xmlns:a16="http://schemas.microsoft.com/office/drawing/2014/main" id="{8A7BF4F4-8023-4003-96C3-2E82602D6202}"/>
                  </a:ext>
                </a:extLst>
              </p:cNvPr>
              <p:cNvSpPr txBox="1">
                <a:spLocks noRot="1" noChangeAspect="1" noMove="1" noResize="1" noEditPoints="1" noAdjustHandles="1" noChangeArrowheads="1" noChangeShapeType="1" noTextEdit="1"/>
              </p:cNvSpPr>
              <p:nvPr/>
            </p:nvSpPr>
            <p:spPr>
              <a:xfrm>
                <a:off x="1521724" y="193174"/>
                <a:ext cx="1081500" cy="378245"/>
              </a:xfrm>
              <a:prstGeom prst="rect">
                <a:avLst/>
              </a:prstGeom>
              <a:blipFill>
                <a:blip r:embed="rId4"/>
                <a:stretch>
                  <a:fillRect r="-53107" b="-12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48CB5ED-C9CE-4F75-B8C9-0EC013A253D2}"/>
                  </a:ext>
                </a:extLst>
              </p:cNvPr>
              <p:cNvSpPr txBox="1"/>
              <p:nvPr/>
            </p:nvSpPr>
            <p:spPr>
              <a:xfrm>
                <a:off x="3765232" y="2255481"/>
                <a:ext cx="1438471" cy="374270"/>
              </a:xfrm>
              <a:prstGeom prst="rect">
                <a:avLst/>
              </a:prstGeom>
              <a:noFill/>
            </p:spPr>
            <p:txBody>
              <a:bodyPr wrap="none" rtlCol="0">
                <a:spAutoFit/>
              </a:bodyPr>
              <a:lstStyle/>
              <a:p>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𝑃</m:t>
                        </m:r>
                      </m:e>
                      <m:sup>
                        <m:r>
                          <a:rPr lang="en-US" b="0" i="1" dirty="0" smtClean="0">
                            <a:latin typeface="Cambria Math" panose="02040503050406030204" pitchFamily="18" charset="0"/>
                          </a:rPr>
                          <m:t>𝑠𝑢𝑟𝑣</m:t>
                        </m:r>
                        <m:r>
                          <a:rPr lang="en-US" b="0" i="1" dirty="0" smtClean="0">
                            <a:latin typeface="Cambria Math" panose="02040503050406030204" pitchFamily="18" charset="0"/>
                          </a:rPr>
                          <m:t>.</m:t>
                        </m:r>
                        <m:r>
                          <a:rPr lang="en-US" b="0" i="1" dirty="0" smtClean="0">
                            <a:latin typeface="Cambria Math" panose="02040503050406030204" pitchFamily="18" charset="0"/>
                          </a:rPr>
                          <m:t>𝑙𝑜𝑤</m:t>
                        </m:r>
                      </m:sup>
                    </m:sSup>
                  </m:oMath>
                </a14:m>
                <a:r>
                  <a:rPr lang="en-US" dirty="0"/>
                  <a:t>(12)</a:t>
                </a:r>
              </a:p>
            </p:txBody>
          </p:sp>
        </mc:Choice>
        <mc:Fallback>
          <p:sp>
            <p:nvSpPr>
              <p:cNvPr id="8" name="TextBox 7">
                <a:extLst>
                  <a:ext uri="{FF2B5EF4-FFF2-40B4-BE49-F238E27FC236}">
                    <a16:creationId xmlns:a16="http://schemas.microsoft.com/office/drawing/2014/main" id="{048CB5ED-C9CE-4F75-B8C9-0EC013A253D2}"/>
                  </a:ext>
                </a:extLst>
              </p:cNvPr>
              <p:cNvSpPr txBox="1">
                <a:spLocks noRot="1" noChangeAspect="1" noMove="1" noResize="1" noEditPoints="1" noAdjustHandles="1" noChangeArrowheads="1" noChangeShapeType="1" noTextEdit="1"/>
              </p:cNvSpPr>
              <p:nvPr/>
            </p:nvSpPr>
            <p:spPr>
              <a:xfrm>
                <a:off x="3765232" y="2255481"/>
                <a:ext cx="1438471" cy="374270"/>
              </a:xfrm>
              <a:prstGeom prst="rect">
                <a:avLst/>
              </a:prstGeom>
              <a:blipFill>
                <a:blip r:embed="rId5"/>
                <a:stretch>
                  <a:fillRect t="-8197" r="-2966" b="-262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37FB9DB-1F3D-495A-A0D6-726D28D9EF43}"/>
                  </a:ext>
                </a:extLst>
              </p:cNvPr>
              <p:cNvSpPr txBox="1"/>
              <p:nvPr/>
            </p:nvSpPr>
            <p:spPr>
              <a:xfrm>
                <a:off x="1471323" y="2253494"/>
                <a:ext cx="1642373" cy="378245"/>
              </a:xfrm>
              <a:prstGeom prst="rect">
                <a:avLst/>
              </a:prstGeom>
              <a:noFill/>
            </p:spPr>
            <p:txBody>
              <a:bodyPr wrap="none" rtlCol="0">
                <a:spAutoFit/>
              </a:bodyPr>
              <a:lstStyle/>
              <a:p>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𝑃</m:t>
                        </m:r>
                      </m:e>
                      <m:sup>
                        <m:r>
                          <a:rPr lang="en-US" b="0" i="1" dirty="0" smtClean="0">
                            <a:latin typeface="Cambria Math" panose="02040503050406030204" pitchFamily="18" charset="0"/>
                          </a:rPr>
                          <m:t>𝑠𝑢𝑟𝑣</m:t>
                        </m:r>
                        <m:r>
                          <a:rPr lang="en-US" b="0" i="1" dirty="0" smtClean="0">
                            <a:latin typeface="Cambria Math" panose="02040503050406030204" pitchFamily="18" charset="0"/>
                          </a:rPr>
                          <m:t>.</m:t>
                        </m:r>
                        <m:r>
                          <a:rPr lang="en-US" b="0" i="1" dirty="0" smtClean="0">
                            <a:latin typeface="Cambria Math" panose="02040503050406030204" pitchFamily="18" charset="0"/>
                          </a:rPr>
                          <m:t>h𝑖𝑔h</m:t>
                        </m:r>
                      </m:sup>
                    </m:sSup>
                    <m:r>
                      <a:rPr lang="en-US" b="0" i="1" dirty="0" smtClean="0">
                        <a:latin typeface="Cambria Math" panose="02040503050406030204" pitchFamily="18" charset="0"/>
                      </a:rPr>
                      <m:t>(</m:t>
                    </m:r>
                    <m:r>
                      <a:rPr lang="en-US" b="0" i="1" dirty="0" smtClean="0">
                        <a:latin typeface="Cambria Math" panose="02040503050406030204" pitchFamily="18" charset="0"/>
                      </a:rPr>
                      <m:t>13</m:t>
                    </m:r>
                    <m:r>
                      <a:rPr lang="en-US" b="0" i="1" dirty="0" smtClean="0">
                        <a:latin typeface="Cambria Math" panose="02040503050406030204" pitchFamily="18" charset="0"/>
                      </a:rPr>
                      <m:t>)</m:t>
                    </m:r>
                  </m:oMath>
                </a14:m>
                <a:r>
                  <a:rPr lang="en-US" dirty="0"/>
                  <a:t> </a:t>
                </a:r>
              </a:p>
            </p:txBody>
          </p:sp>
        </mc:Choice>
        <mc:Fallback>
          <p:sp>
            <p:nvSpPr>
              <p:cNvPr id="9" name="TextBox 8">
                <a:extLst>
                  <a:ext uri="{FF2B5EF4-FFF2-40B4-BE49-F238E27FC236}">
                    <a16:creationId xmlns:a16="http://schemas.microsoft.com/office/drawing/2014/main" id="{437FB9DB-1F3D-495A-A0D6-726D28D9EF43}"/>
                  </a:ext>
                </a:extLst>
              </p:cNvPr>
              <p:cNvSpPr txBox="1">
                <a:spLocks noRot="1" noChangeAspect="1" noMove="1" noResize="1" noEditPoints="1" noAdjustHandles="1" noChangeArrowheads="1" noChangeShapeType="1" noTextEdit="1"/>
              </p:cNvSpPr>
              <p:nvPr/>
            </p:nvSpPr>
            <p:spPr>
              <a:xfrm>
                <a:off x="1471323" y="2253494"/>
                <a:ext cx="1642373" cy="378245"/>
              </a:xfrm>
              <a:prstGeom prst="rect">
                <a:avLst/>
              </a:prstGeom>
              <a:blipFill>
                <a:blip r:embed="rId6"/>
                <a:stretch>
                  <a:fillRect b="-12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37AEF9C-7C19-456E-8AAB-A001E95508FA}"/>
                  </a:ext>
                </a:extLst>
              </p:cNvPr>
              <p:cNvSpPr txBox="1"/>
              <p:nvPr/>
            </p:nvSpPr>
            <p:spPr>
              <a:xfrm>
                <a:off x="3790489" y="4364278"/>
                <a:ext cx="1494448" cy="374270"/>
              </a:xfrm>
              <a:prstGeom prst="rect">
                <a:avLst/>
              </a:prstGeom>
              <a:noFill/>
            </p:spPr>
            <p:txBody>
              <a:bodyPr wrap="none" rtlCol="0">
                <a:spAutoFit/>
              </a:bodyPr>
              <a:lstStyle/>
              <a:p>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𝐶</m:t>
                        </m:r>
                      </m:e>
                      <m:sup>
                        <m:r>
                          <a:rPr lang="en-US" b="0" i="1" dirty="0" smtClean="0">
                            <a:latin typeface="Cambria Math" panose="02040503050406030204" pitchFamily="18" charset="0"/>
                          </a:rPr>
                          <m:t>𝑠𝑢𝑟𝑣</m:t>
                        </m:r>
                        <m:r>
                          <a:rPr lang="en-US" b="0" i="1" dirty="0" smtClean="0">
                            <a:latin typeface="Cambria Math" panose="02040503050406030204" pitchFamily="18" charset="0"/>
                          </a:rPr>
                          <m:t>.</m:t>
                        </m:r>
                        <m:r>
                          <a:rPr lang="en-US" b="0" i="1" dirty="0" smtClean="0">
                            <a:latin typeface="Cambria Math" panose="02040503050406030204" pitchFamily="18" charset="0"/>
                          </a:rPr>
                          <m:t>𝑙𝑜𝑤</m:t>
                        </m:r>
                      </m:sup>
                    </m:sSup>
                  </m:oMath>
                </a14:m>
                <a:r>
                  <a:rPr lang="en-US" dirty="0"/>
                  <a:t>(11) </a:t>
                </a:r>
              </a:p>
            </p:txBody>
          </p:sp>
        </mc:Choice>
        <mc:Fallback>
          <p:sp>
            <p:nvSpPr>
              <p:cNvPr id="10" name="TextBox 9">
                <a:extLst>
                  <a:ext uri="{FF2B5EF4-FFF2-40B4-BE49-F238E27FC236}">
                    <a16:creationId xmlns:a16="http://schemas.microsoft.com/office/drawing/2014/main" id="{937AEF9C-7C19-456E-8AAB-A001E95508FA}"/>
                  </a:ext>
                </a:extLst>
              </p:cNvPr>
              <p:cNvSpPr txBox="1">
                <a:spLocks noRot="1" noChangeAspect="1" noMove="1" noResize="1" noEditPoints="1" noAdjustHandles="1" noChangeArrowheads="1" noChangeShapeType="1" noTextEdit="1"/>
              </p:cNvSpPr>
              <p:nvPr/>
            </p:nvSpPr>
            <p:spPr>
              <a:xfrm>
                <a:off x="3790489" y="4364278"/>
                <a:ext cx="1494448" cy="374270"/>
              </a:xfrm>
              <a:prstGeom prst="rect">
                <a:avLst/>
              </a:prstGeom>
              <a:blipFill>
                <a:blip r:embed="rId7"/>
                <a:stretch>
                  <a:fillRect t="-8197" r="-2449" b="-262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5BDFD4C-786B-4301-BD77-CFF36F890C1C}"/>
                  </a:ext>
                </a:extLst>
              </p:cNvPr>
              <p:cNvSpPr txBox="1"/>
              <p:nvPr/>
            </p:nvSpPr>
            <p:spPr>
              <a:xfrm>
                <a:off x="1460868" y="4364278"/>
                <a:ext cx="1644296" cy="378245"/>
              </a:xfrm>
              <a:prstGeom prst="rect">
                <a:avLst/>
              </a:prstGeom>
              <a:noFill/>
            </p:spPr>
            <p:txBody>
              <a:bodyPr wrap="none" rtlCol="0">
                <a:spAutoFit/>
              </a:bodyPr>
              <a:lstStyle/>
              <a:p>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𝐶</m:t>
                        </m:r>
                      </m:e>
                      <m:sup>
                        <m:r>
                          <a:rPr lang="en-US" b="0" i="1" dirty="0" smtClean="0">
                            <a:latin typeface="Cambria Math" panose="02040503050406030204" pitchFamily="18" charset="0"/>
                          </a:rPr>
                          <m:t>𝑠𝑢𝑟𝑣</m:t>
                        </m:r>
                        <m:r>
                          <a:rPr lang="en-US" b="0" i="1" dirty="0" smtClean="0">
                            <a:latin typeface="Cambria Math" panose="02040503050406030204" pitchFamily="18" charset="0"/>
                          </a:rPr>
                          <m:t>.</m:t>
                        </m:r>
                        <m:r>
                          <a:rPr lang="en-US" b="0" i="1" dirty="0" smtClean="0">
                            <a:latin typeface="Cambria Math" panose="02040503050406030204" pitchFamily="18" charset="0"/>
                          </a:rPr>
                          <m:t>h𝑖𝑔h</m:t>
                        </m:r>
                      </m:sup>
                    </m:sSup>
                    <m:r>
                      <a:rPr lang="en-US" b="0" i="1" dirty="0" smtClean="0">
                        <a:latin typeface="Cambria Math" panose="02040503050406030204" pitchFamily="18" charset="0"/>
                      </a:rPr>
                      <m:t>(</m:t>
                    </m:r>
                    <m:r>
                      <a:rPr lang="en-US" b="0" i="1" dirty="0" smtClean="0">
                        <a:latin typeface="Cambria Math" panose="02040503050406030204" pitchFamily="18" charset="0"/>
                      </a:rPr>
                      <m:t>23</m:t>
                    </m:r>
                    <m:r>
                      <a:rPr lang="en-US" b="0" i="1" dirty="0" smtClean="0">
                        <a:latin typeface="Cambria Math" panose="02040503050406030204" pitchFamily="18" charset="0"/>
                      </a:rPr>
                      <m:t>)</m:t>
                    </m:r>
                  </m:oMath>
                </a14:m>
                <a:r>
                  <a:rPr lang="en-US" dirty="0"/>
                  <a:t> </a:t>
                </a:r>
              </a:p>
            </p:txBody>
          </p:sp>
        </mc:Choice>
        <mc:Fallback>
          <p:sp>
            <p:nvSpPr>
              <p:cNvPr id="11" name="TextBox 10">
                <a:extLst>
                  <a:ext uri="{FF2B5EF4-FFF2-40B4-BE49-F238E27FC236}">
                    <a16:creationId xmlns:a16="http://schemas.microsoft.com/office/drawing/2014/main" id="{05BDFD4C-786B-4301-BD77-CFF36F890C1C}"/>
                  </a:ext>
                </a:extLst>
              </p:cNvPr>
              <p:cNvSpPr txBox="1">
                <a:spLocks noRot="1" noChangeAspect="1" noMove="1" noResize="1" noEditPoints="1" noAdjustHandles="1" noChangeArrowheads="1" noChangeShapeType="1" noTextEdit="1"/>
              </p:cNvSpPr>
              <p:nvPr/>
            </p:nvSpPr>
            <p:spPr>
              <a:xfrm>
                <a:off x="1460868" y="4364278"/>
                <a:ext cx="1644296" cy="378245"/>
              </a:xfrm>
              <a:prstGeom prst="rect">
                <a:avLst/>
              </a:prstGeom>
              <a:blipFill>
                <a:blip r:embed="rId8"/>
                <a:stretch>
                  <a:fillRect b="-1290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2E90812-6AA6-47E7-A85C-B45E43DEF6A8}"/>
              </a:ext>
            </a:extLst>
          </p:cNvPr>
          <p:cNvPicPr>
            <a:picLocks noChangeAspect="1"/>
          </p:cNvPicPr>
          <p:nvPr/>
        </p:nvPicPr>
        <p:blipFill>
          <a:blip r:embed="rId9"/>
          <a:stretch>
            <a:fillRect/>
          </a:stretch>
        </p:blipFill>
        <p:spPr>
          <a:xfrm>
            <a:off x="6407645" y="0"/>
            <a:ext cx="5654804" cy="3757613"/>
          </a:xfrm>
          <a:prstGeom prst="rect">
            <a:avLst/>
          </a:prstGeom>
        </p:spPr>
      </p:pic>
      <p:cxnSp>
        <p:nvCxnSpPr>
          <p:cNvPr id="15" name="Straight Connector 14">
            <a:extLst>
              <a:ext uri="{FF2B5EF4-FFF2-40B4-BE49-F238E27FC236}">
                <a16:creationId xmlns:a16="http://schemas.microsoft.com/office/drawing/2014/main" id="{971DFE6D-6656-4584-A6D7-00C4D2D762BB}"/>
              </a:ext>
            </a:extLst>
          </p:cNvPr>
          <p:cNvCxnSpPr>
            <a:cxnSpLocks/>
          </p:cNvCxnSpPr>
          <p:nvPr/>
        </p:nvCxnSpPr>
        <p:spPr>
          <a:xfrm flipV="1">
            <a:off x="8801100" y="9526"/>
            <a:ext cx="1257300" cy="341947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281C1AB8-77F1-4221-B58C-1F70B4F72416}"/>
              </a:ext>
            </a:extLst>
          </p:cNvPr>
          <p:cNvPicPr>
            <a:picLocks noChangeAspect="1"/>
          </p:cNvPicPr>
          <p:nvPr/>
        </p:nvPicPr>
        <p:blipFill>
          <a:blip r:embed="rId10"/>
          <a:stretch>
            <a:fillRect/>
          </a:stretch>
        </p:blipFill>
        <p:spPr>
          <a:xfrm>
            <a:off x="1025780" y="545141"/>
            <a:ext cx="2257853" cy="1794621"/>
          </a:xfrm>
          <a:prstGeom prst="rect">
            <a:avLst/>
          </a:prstGeom>
        </p:spPr>
      </p:pic>
      <p:pic>
        <p:nvPicPr>
          <p:cNvPr id="19" name="Picture 18">
            <a:extLst>
              <a:ext uri="{FF2B5EF4-FFF2-40B4-BE49-F238E27FC236}">
                <a16:creationId xmlns:a16="http://schemas.microsoft.com/office/drawing/2014/main" id="{4B2BB3FF-C04C-4BBD-8E7B-E651460C9E2A}"/>
              </a:ext>
            </a:extLst>
          </p:cNvPr>
          <p:cNvPicPr>
            <a:picLocks noChangeAspect="1"/>
          </p:cNvPicPr>
          <p:nvPr/>
        </p:nvPicPr>
        <p:blipFill>
          <a:blip r:embed="rId11"/>
          <a:stretch>
            <a:fillRect/>
          </a:stretch>
        </p:blipFill>
        <p:spPr>
          <a:xfrm>
            <a:off x="3318429" y="545141"/>
            <a:ext cx="2252959" cy="1794621"/>
          </a:xfrm>
          <a:prstGeom prst="rect">
            <a:avLst/>
          </a:prstGeom>
        </p:spPr>
      </p:pic>
      <p:pic>
        <p:nvPicPr>
          <p:cNvPr id="21" name="Picture 20">
            <a:extLst>
              <a:ext uri="{FF2B5EF4-FFF2-40B4-BE49-F238E27FC236}">
                <a16:creationId xmlns:a16="http://schemas.microsoft.com/office/drawing/2014/main" id="{9565E99D-8524-4CFE-BAAD-923D38014996}"/>
              </a:ext>
            </a:extLst>
          </p:cNvPr>
          <p:cNvPicPr>
            <a:picLocks noChangeAspect="1"/>
          </p:cNvPicPr>
          <p:nvPr/>
        </p:nvPicPr>
        <p:blipFill>
          <a:blip r:embed="rId12"/>
          <a:stretch>
            <a:fillRect/>
          </a:stretch>
        </p:blipFill>
        <p:spPr>
          <a:xfrm>
            <a:off x="1014640" y="2595935"/>
            <a:ext cx="2257749" cy="1794621"/>
          </a:xfrm>
          <a:prstGeom prst="rect">
            <a:avLst/>
          </a:prstGeom>
        </p:spPr>
      </p:pic>
      <p:pic>
        <p:nvPicPr>
          <p:cNvPr id="23" name="Picture 22">
            <a:extLst>
              <a:ext uri="{FF2B5EF4-FFF2-40B4-BE49-F238E27FC236}">
                <a16:creationId xmlns:a16="http://schemas.microsoft.com/office/drawing/2014/main" id="{D6FB60BE-437D-400E-882A-6F976C6ABA02}"/>
              </a:ext>
            </a:extLst>
          </p:cNvPr>
          <p:cNvPicPr>
            <a:picLocks noChangeAspect="1"/>
          </p:cNvPicPr>
          <p:nvPr/>
        </p:nvPicPr>
        <p:blipFill>
          <a:blip r:embed="rId13"/>
          <a:stretch>
            <a:fillRect/>
          </a:stretch>
        </p:blipFill>
        <p:spPr>
          <a:xfrm>
            <a:off x="1027834" y="4903227"/>
            <a:ext cx="2290595" cy="1808364"/>
          </a:xfrm>
          <a:prstGeom prst="rect">
            <a:avLst/>
          </a:prstGeom>
        </p:spPr>
      </p:pic>
      <p:pic>
        <p:nvPicPr>
          <p:cNvPr id="27" name="Picture 26">
            <a:extLst>
              <a:ext uri="{FF2B5EF4-FFF2-40B4-BE49-F238E27FC236}">
                <a16:creationId xmlns:a16="http://schemas.microsoft.com/office/drawing/2014/main" id="{DB42BA3F-1D8A-4C37-964F-4AE1066B5865}"/>
              </a:ext>
            </a:extLst>
          </p:cNvPr>
          <p:cNvPicPr>
            <a:picLocks noChangeAspect="1"/>
          </p:cNvPicPr>
          <p:nvPr/>
        </p:nvPicPr>
        <p:blipFill>
          <a:blip r:embed="rId14"/>
          <a:stretch>
            <a:fillRect/>
          </a:stretch>
        </p:blipFill>
        <p:spPr>
          <a:xfrm>
            <a:off x="3421607" y="4903225"/>
            <a:ext cx="2252960" cy="1788927"/>
          </a:xfrm>
          <a:prstGeom prst="rect">
            <a:avLst/>
          </a:prstGeom>
        </p:spPr>
      </p:pic>
      <p:pic>
        <p:nvPicPr>
          <p:cNvPr id="29" name="Picture 28">
            <a:extLst>
              <a:ext uri="{FF2B5EF4-FFF2-40B4-BE49-F238E27FC236}">
                <a16:creationId xmlns:a16="http://schemas.microsoft.com/office/drawing/2014/main" id="{3049285D-CD33-473B-ACB2-BD8736FBE00A}"/>
              </a:ext>
            </a:extLst>
          </p:cNvPr>
          <p:cNvPicPr>
            <a:picLocks noChangeAspect="1"/>
          </p:cNvPicPr>
          <p:nvPr/>
        </p:nvPicPr>
        <p:blipFill>
          <a:blip r:embed="rId15"/>
          <a:stretch>
            <a:fillRect/>
          </a:stretch>
        </p:blipFill>
        <p:spPr>
          <a:xfrm>
            <a:off x="3338030" y="2604351"/>
            <a:ext cx="2276601" cy="1808364"/>
          </a:xfrm>
          <a:prstGeom prst="rect">
            <a:avLst/>
          </a:prstGeom>
        </p:spPr>
      </p:pic>
    </p:spTree>
    <p:extLst>
      <p:ext uri="{BB962C8B-B14F-4D97-AF65-F5344CB8AC3E}">
        <p14:creationId xmlns:p14="http://schemas.microsoft.com/office/powerpoint/2010/main" val="1208794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082AA48-6AE7-4623-802B-441672AE4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3511" y="369332"/>
            <a:ext cx="3324225" cy="2000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3CC33FD-E047-4DC8-A12D-F347D8059A30}"/>
              </a:ext>
            </a:extLst>
          </p:cNvPr>
          <p:cNvPicPr>
            <a:picLocks noChangeAspect="1"/>
          </p:cNvPicPr>
          <p:nvPr/>
        </p:nvPicPr>
        <p:blipFill>
          <a:blip r:embed="rId3"/>
          <a:stretch>
            <a:fillRect/>
          </a:stretch>
        </p:blipFill>
        <p:spPr>
          <a:xfrm>
            <a:off x="736600" y="427037"/>
            <a:ext cx="6326366" cy="2887663"/>
          </a:xfrm>
          <a:prstGeom prst="rect">
            <a:avLst/>
          </a:prstGeom>
        </p:spPr>
      </p:pic>
      <p:pic>
        <p:nvPicPr>
          <p:cNvPr id="7" name="Picture 6">
            <a:extLst>
              <a:ext uri="{FF2B5EF4-FFF2-40B4-BE49-F238E27FC236}">
                <a16:creationId xmlns:a16="http://schemas.microsoft.com/office/drawing/2014/main" id="{A42659AC-65F7-4472-B36C-326422C942DE}"/>
              </a:ext>
            </a:extLst>
          </p:cNvPr>
          <p:cNvPicPr>
            <a:picLocks noChangeAspect="1"/>
          </p:cNvPicPr>
          <p:nvPr/>
        </p:nvPicPr>
        <p:blipFill>
          <a:blip r:embed="rId4"/>
          <a:stretch>
            <a:fillRect/>
          </a:stretch>
        </p:blipFill>
        <p:spPr>
          <a:xfrm>
            <a:off x="360362" y="3543301"/>
            <a:ext cx="5849119" cy="2722563"/>
          </a:xfrm>
          <a:prstGeom prst="rect">
            <a:avLst/>
          </a:prstGeom>
        </p:spPr>
      </p:pic>
      <p:pic>
        <p:nvPicPr>
          <p:cNvPr id="9" name="Picture 8">
            <a:extLst>
              <a:ext uri="{FF2B5EF4-FFF2-40B4-BE49-F238E27FC236}">
                <a16:creationId xmlns:a16="http://schemas.microsoft.com/office/drawing/2014/main" id="{20C80B51-B0DF-4971-91BB-B64040C9E262}"/>
              </a:ext>
            </a:extLst>
          </p:cNvPr>
          <p:cNvPicPr>
            <a:picLocks noChangeAspect="1"/>
          </p:cNvPicPr>
          <p:nvPr/>
        </p:nvPicPr>
        <p:blipFill>
          <a:blip r:embed="rId5"/>
          <a:stretch>
            <a:fillRect/>
          </a:stretch>
        </p:blipFill>
        <p:spPr>
          <a:xfrm>
            <a:off x="7584893" y="2374900"/>
            <a:ext cx="3988163" cy="4406900"/>
          </a:xfrm>
          <a:prstGeom prst="rect">
            <a:avLst/>
          </a:prstGeom>
        </p:spPr>
      </p:pic>
      <p:sp>
        <p:nvSpPr>
          <p:cNvPr id="12" name="TextBox 11">
            <a:extLst>
              <a:ext uri="{FF2B5EF4-FFF2-40B4-BE49-F238E27FC236}">
                <a16:creationId xmlns:a16="http://schemas.microsoft.com/office/drawing/2014/main" id="{F35BD5E3-76CE-470F-933B-98E384A55CFD}"/>
              </a:ext>
            </a:extLst>
          </p:cNvPr>
          <p:cNvSpPr txBox="1"/>
          <p:nvPr/>
        </p:nvSpPr>
        <p:spPr>
          <a:xfrm>
            <a:off x="7773511" y="490513"/>
            <a:ext cx="6096000" cy="369332"/>
          </a:xfrm>
          <a:prstGeom prst="rect">
            <a:avLst/>
          </a:prstGeom>
          <a:noFill/>
        </p:spPr>
        <p:txBody>
          <a:bodyPr wrap="square">
            <a:spAutoFit/>
          </a:bodyPr>
          <a:lstStyle/>
          <a:p>
            <a:r>
              <a:rPr lang="en-US" dirty="0"/>
              <a:t>Pathway overlap</a:t>
            </a:r>
          </a:p>
        </p:txBody>
      </p:sp>
      <p:sp>
        <p:nvSpPr>
          <p:cNvPr id="13" name="Content Placeholder 2">
            <a:extLst>
              <a:ext uri="{FF2B5EF4-FFF2-40B4-BE49-F238E27FC236}">
                <a16:creationId xmlns:a16="http://schemas.microsoft.com/office/drawing/2014/main" id="{1C778987-44A8-447D-BB89-BF60BDB13568}"/>
              </a:ext>
            </a:extLst>
          </p:cNvPr>
          <p:cNvSpPr>
            <a:spLocks noGrp="1"/>
          </p:cNvSpPr>
          <p:nvPr>
            <p:ph idx="1"/>
          </p:nvPr>
        </p:nvSpPr>
        <p:spPr>
          <a:xfrm>
            <a:off x="525917" y="105412"/>
            <a:ext cx="10515600" cy="936440"/>
          </a:xfrm>
        </p:spPr>
        <p:txBody>
          <a:bodyPr>
            <a:normAutofit/>
          </a:bodyPr>
          <a:lstStyle/>
          <a:p>
            <a:pPr marL="0" indent="0">
              <a:buNone/>
            </a:pPr>
            <a:r>
              <a:rPr lang="en-US" dirty="0"/>
              <a:t>Pathway exploration among the classical, mesenchymal, and </a:t>
            </a:r>
            <a:r>
              <a:rPr lang="en-US" dirty="0" err="1"/>
              <a:t>proneural</a:t>
            </a:r>
            <a:r>
              <a:rPr lang="en-US" dirty="0"/>
              <a:t> </a:t>
            </a:r>
          </a:p>
          <a:p>
            <a:pPr lvl="1"/>
            <a:endParaRPr lang="en-US" dirty="0"/>
          </a:p>
        </p:txBody>
      </p:sp>
    </p:spTree>
    <p:extLst>
      <p:ext uri="{BB962C8B-B14F-4D97-AF65-F5344CB8AC3E}">
        <p14:creationId xmlns:p14="http://schemas.microsoft.com/office/powerpoint/2010/main" val="2463686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44681512-4CC4-43F3-AE94-F88FF489DE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4619" y="141151"/>
            <a:ext cx="3870960" cy="196415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4A8BFB9-2DBA-4DD0-9DE5-92374AF737F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039270" y="2105305"/>
            <a:ext cx="3870960" cy="206753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8EFD25B1-07E8-4E71-A170-57A4BDA785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9270" y="4559832"/>
            <a:ext cx="3870960" cy="208788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E5F3C73E-2870-4D11-9507-9EF9FB83AE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48" y="3556000"/>
            <a:ext cx="3895657" cy="271233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5CA46496-4832-444C-8AC5-C6C63DF5A16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65020" y="2105305"/>
            <a:ext cx="2162720" cy="2162720"/>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6040BDE4-9BF8-4807-8C40-E5BF2826F9D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29113" y="41868"/>
            <a:ext cx="2063437" cy="2063437"/>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a:extLst>
              <a:ext uri="{FF2B5EF4-FFF2-40B4-BE49-F238E27FC236}">
                <a16:creationId xmlns:a16="http://schemas.microsoft.com/office/drawing/2014/main" id="{C322ABB7-9FCC-4DBD-887A-60B8FE12849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34021" y="4391413"/>
            <a:ext cx="2424719" cy="24247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C04B74B-BAEF-4C5B-AB8F-F51905D2EA6F}"/>
              </a:ext>
            </a:extLst>
          </p:cNvPr>
          <p:cNvSpPr txBox="1"/>
          <p:nvPr/>
        </p:nvSpPr>
        <p:spPr>
          <a:xfrm>
            <a:off x="9980" y="6488668"/>
            <a:ext cx="6096000" cy="369332"/>
          </a:xfrm>
          <a:prstGeom prst="rect">
            <a:avLst/>
          </a:prstGeom>
          <a:noFill/>
        </p:spPr>
        <p:txBody>
          <a:bodyPr wrap="square">
            <a:spAutoFit/>
          </a:bodyPr>
          <a:lstStyle/>
          <a:p>
            <a:r>
              <a:rPr lang="en-US" dirty="0"/>
              <a:t>https://www.ncbi.nlm.nih.gov/pmc/articles/PMC3278219/</a:t>
            </a:r>
          </a:p>
        </p:txBody>
      </p:sp>
      <p:sp>
        <p:nvSpPr>
          <p:cNvPr id="15" name="TextBox 14">
            <a:extLst>
              <a:ext uri="{FF2B5EF4-FFF2-40B4-BE49-F238E27FC236}">
                <a16:creationId xmlns:a16="http://schemas.microsoft.com/office/drawing/2014/main" id="{4B2EC1C6-7801-41BF-A0A1-69B29F7EE9FD}"/>
              </a:ext>
            </a:extLst>
          </p:cNvPr>
          <p:cNvSpPr txBox="1"/>
          <p:nvPr/>
        </p:nvSpPr>
        <p:spPr>
          <a:xfrm>
            <a:off x="1834101" y="3302000"/>
            <a:ext cx="1439753" cy="369332"/>
          </a:xfrm>
          <a:prstGeom prst="rect">
            <a:avLst/>
          </a:prstGeom>
          <a:noFill/>
        </p:spPr>
        <p:txBody>
          <a:bodyPr wrap="none" rtlCol="0">
            <a:spAutoFit/>
          </a:bodyPr>
          <a:lstStyle/>
          <a:p>
            <a:r>
              <a:rPr lang="en-US" dirty="0"/>
              <a:t>Gene overlap</a:t>
            </a:r>
          </a:p>
        </p:txBody>
      </p:sp>
      <p:pic>
        <p:nvPicPr>
          <p:cNvPr id="16" name="Picture 15">
            <a:extLst>
              <a:ext uri="{FF2B5EF4-FFF2-40B4-BE49-F238E27FC236}">
                <a16:creationId xmlns:a16="http://schemas.microsoft.com/office/drawing/2014/main" id="{0F14ACD5-0B9A-4801-AE2D-3B295C0271B8}"/>
              </a:ext>
            </a:extLst>
          </p:cNvPr>
          <p:cNvPicPr>
            <a:picLocks noChangeAspect="1"/>
          </p:cNvPicPr>
          <p:nvPr/>
        </p:nvPicPr>
        <p:blipFill>
          <a:blip r:embed="rId9"/>
          <a:stretch>
            <a:fillRect/>
          </a:stretch>
        </p:blipFill>
        <p:spPr>
          <a:xfrm>
            <a:off x="323122" y="991910"/>
            <a:ext cx="4489606" cy="2089757"/>
          </a:xfrm>
          <a:prstGeom prst="rect">
            <a:avLst/>
          </a:prstGeom>
        </p:spPr>
      </p:pic>
      <p:sp>
        <p:nvSpPr>
          <p:cNvPr id="17" name="Rectangle 16">
            <a:extLst>
              <a:ext uri="{FF2B5EF4-FFF2-40B4-BE49-F238E27FC236}">
                <a16:creationId xmlns:a16="http://schemas.microsoft.com/office/drawing/2014/main" id="{9A8C5595-3148-4C01-9A78-3E54BCBE0957}"/>
              </a:ext>
            </a:extLst>
          </p:cNvPr>
          <p:cNvSpPr/>
          <p:nvPr/>
        </p:nvSpPr>
        <p:spPr>
          <a:xfrm>
            <a:off x="1869554" y="1455420"/>
            <a:ext cx="3129119" cy="143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2320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240D0-D64E-467F-A675-83ADBA43D6E1}"/>
              </a:ext>
            </a:extLst>
          </p:cNvPr>
          <p:cNvSpPr>
            <a:spLocks noGrp="1"/>
          </p:cNvSpPr>
          <p:nvPr>
            <p:ph type="title"/>
          </p:nvPr>
        </p:nvSpPr>
        <p:spPr/>
        <p:txBody>
          <a:bodyPr/>
          <a:lstStyle/>
          <a:p>
            <a:r>
              <a:rPr lang="en-US" sz="4400" b="1" dirty="0">
                <a:latin typeface="Corbel" panose="020B0503020204020204" pitchFamily="34" charset="0"/>
              </a:rPr>
              <a:t>GETC</a:t>
            </a:r>
            <a:r>
              <a:rPr lang="en-US" dirty="0">
                <a:latin typeface="Corbel" panose="020B0503020204020204" pitchFamily="34" charset="0"/>
              </a:rPr>
              <a:t> candidates</a:t>
            </a:r>
          </a:p>
        </p:txBody>
      </p:sp>
      <p:sp>
        <p:nvSpPr>
          <p:cNvPr id="3" name="Content Placeholder 2">
            <a:extLst>
              <a:ext uri="{FF2B5EF4-FFF2-40B4-BE49-F238E27FC236}">
                <a16:creationId xmlns:a16="http://schemas.microsoft.com/office/drawing/2014/main" id="{3E403B13-844A-4DE2-B297-F8DF3970410F}"/>
              </a:ext>
            </a:extLst>
          </p:cNvPr>
          <p:cNvSpPr>
            <a:spLocks noGrp="1"/>
          </p:cNvSpPr>
          <p:nvPr>
            <p:ph idx="1"/>
          </p:nvPr>
        </p:nvSpPr>
        <p:spPr>
          <a:xfrm>
            <a:off x="838200" y="1603375"/>
            <a:ext cx="10515600" cy="4351338"/>
          </a:xfrm>
        </p:spPr>
        <p:txBody>
          <a:bodyPr/>
          <a:lstStyle/>
          <a:p>
            <a:r>
              <a:rPr lang="en-US" b="1" dirty="0">
                <a:solidFill>
                  <a:srgbClr val="FF0000"/>
                </a:solidFill>
              </a:rPr>
              <a:t>G</a:t>
            </a:r>
            <a:r>
              <a:rPr lang="en-US" dirty="0"/>
              <a:t>enetics mutation genes: 540 genes from 33,467 mutation entries</a:t>
            </a:r>
            <a:endParaRPr lang="en-US" dirty="0">
              <a:solidFill>
                <a:srgbClr val="FF0000"/>
              </a:solidFill>
            </a:endParaRPr>
          </a:p>
          <a:p>
            <a:r>
              <a:rPr lang="en-US" dirty="0"/>
              <a:t>Differentially </a:t>
            </a:r>
            <a:r>
              <a:rPr lang="en-US" b="1" dirty="0">
                <a:solidFill>
                  <a:srgbClr val="FF0000"/>
                </a:solidFill>
              </a:rPr>
              <a:t>e</a:t>
            </a:r>
            <a:r>
              <a:rPr lang="en-US" dirty="0"/>
              <a:t>xpressed genes: 331 genes</a:t>
            </a:r>
          </a:p>
          <a:p>
            <a:r>
              <a:rPr lang="en-US" dirty="0" err="1"/>
              <a:t>Drugbank</a:t>
            </a:r>
            <a:r>
              <a:rPr lang="en-US" dirty="0"/>
              <a:t> GBM’s drug </a:t>
            </a:r>
            <a:r>
              <a:rPr lang="en-US" b="1" dirty="0">
                <a:solidFill>
                  <a:srgbClr val="FF0000"/>
                </a:solidFill>
              </a:rPr>
              <a:t>t</a:t>
            </a:r>
            <a:r>
              <a:rPr lang="en-US" dirty="0"/>
              <a:t>argets: 75 targets of 17 drugs (51 GBM drugs)</a:t>
            </a:r>
          </a:p>
          <a:p>
            <a:r>
              <a:rPr lang="en-US" dirty="0"/>
              <a:t>Union set: 911 genes</a:t>
            </a:r>
          </a:p>
          <a:p>
            <a:r>
              <a:rPr lang="en-US" b="1" dirty="0">
                <a:solidFill>
                  <a:srgbClr val="FF0000"/>
                </a:solidFill>
              </a:rPr>
              <a:t>C</a:t>
            </a:r>
            <a:r>
              <a:rPr lang="en-US" dirty="0"/>
              <a:t>linical: disease specific survival – DSS (days)</a:t>
            </a:r>
          </a:p>
          <a:p>
            <a:endParaRPr lang="en-US" dirty="0"/>
          </a:p>
        </p:txBody>
      </p:sp>
      <p:sp>
        <p:nvSpPr>
          <p:cNvPr id="33" name="Content Placeholder 2">
            <a:extLst>
              <a:ext uri="{FF2B5EF4-FFF2-40B4-BE49-F238E27FC236}">
                <a16:creationId xmlns:a16="http://schemas.microsoft.com/office/drawing/2014/main" id="{B144F249-1F97-4935-A85A-0802007E5C9A}"/>
              </a:ext>
            </a:extLst>
          </p:cNvPr>
          <p:cNvSpPr txBox="1">
            <a:spLocks/>
          </p:cNvSpPr>
          <p:nvPr/>
        </p:nvSpPr>
        <p:spPr>
          <a:xfrm>
            <a:off x="838200" y="4747491"/>
            <a:ext cx="10515600" cy="47419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116 samples (classical 39, mesenchymal 49, and </a:t>
            </a:r>
            <a:r>
              <a:rPr lang="en-US" dirty="0" err="1"/>
              <a:t>probeural</a:t>
            </a:r>
            <a:r>
              <a:rPr lang="en-US" dirty="0"/>
              <a:t> 28)</a:t>
            </a:r>
          </a:p>
        </p:txBody>
      </p:sp>
    </p:spTree>
    <p:extLst>
      <p:ext uri="{BB962C8B-B14F-4D97-AF65-F5344CB8AC3E}">
        <p14:creationId xmlns:p14="http://schemas.microsoft.com/office/powerpoint/2010/main" val="73046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87FF-5C08-42BD-BE6E-EC7D1EFD4880}"/>
              </a:ext>
            </a:extLst>
          </p:cNvPr>
          <p:cNvSpPr>
            <a:spLocks noGrp="1"/>
          </p:cNvSpPr>
          <p:nvPr>
            <p:ph type="title"/>
          </p:nvPr>
        </p:nvSpPr>
        <p:spPr>
          <a:xfrm>
            <a:off x="861527" y="365125"/>
            <a:ext cx="10515600" cy="1325563"/>
          </a:xfrm>
        </p:spPr>
        <p:txBody>
          <a:bodyPr/>
          <a:lstStyle/>
          <a:p>
            <a:r>
              <a:rPr lang="en-US" dirty="0">
                <a:latin typeface="Corbel" panose="020B0503020204020204" pitchFamily="34" charset="0"/>
              </a:rPr>
              <a:t>Stratification of the molecular subtype specific survival sub-cohorts</a:t>
            </a:r>
          </a:p>
        </p:txBody>
      </p:sp>
      <p:sp>
        <p:nvSpPr>
          <p:cNvPr id="3" name="Content Placeholder 2">
            <a:extLst>
              <a:ext uri="{FF2B5EF4-FFF2-40B4-BE49-F238E27FC236}">
                <a16:creationId xmlns:a16="http://schemas.microsoft.com/office/drawing/2014/main" id="{7971FFF1-E191-4768-83A3-E07D6A008E5F}"/>
              </a:ext>
            </a:extLst>
          </p:cNvPr>
          <p:cNvSpPr>
            <a:spLocks noGrp="1"/>
          </p:cNvSpPr>
          <p:nvPr>
            <p:ph idx="1"/>
          </p:nvPr>
        </p:nvSpPr>
        <p:spPr>
          <a:xfrm>
            <a:off x="838200" y="5738883"/>
            <a:ext cx="10515600" cy="438079"/>
          </a:xfrm>
        </p:spPr>
        <p:txBody>
          <a:bodyPr>
            <a:normAutofit/>
          </a:bodyPr>
          <a:lstStyle/>
          <a:p>
            <a:pPr marL="0" indent="0">
              <a:buNone/>
            </a:pPr>
            <a:r>
              <a:rPr lang="en-US" sz="1800" dirty="0"/>
              <a:t>The 2D projections of expression and weighted disease specific weighted (18.5) survival (</a:t>
            </a:r>
            <a:r>
              <a:rPr lang="en-US" sz="1800" dirty="0" err="1"/>
              <a:t>DSS.time</a:t>
            </a:r>
            <a:r>
              <a:rPr lang="en-US" sz="1800" dirty="0"/>
              <a:t>) embeddings</a:t>
            </a:r>
          </a:p>
        </p:txBody>
      </p:sp>
      <p:pic>
        <p:nvPicPr>
          <p:cNvPr id="5" name="Picture 4">
            <a:extLst>
              <a:ext uri="{FF2B5EF4-FFF2-40B4-BE49-F238E27FC236}">
                <a16:creationId xmlns:a16="http://schemas.microsoft.com/office/drawing/2014/main" id="{62C5C97C-3482-426F-B1F9-BF6B059C62E8}"/>
              </a:ext>
            </a:extLst>
          </p:cNvPr>
          <p:cNvPicPr>
            <a:picLocks noChangeAspect="1"/>
          </p:cNvPicPr>
          <p:nvPr/>
        </p:nvPicPr>
        <p:blipFill>
          <a:blip r:embed="rId3"/>
          <a:stretch>
            <a:fillRect/>
          </a:stretch>
        </p:blipFill>
        <p:spPr>
          <a:xfrm>
            <a:off x="1095587" y="1690688"/>
            <a:ext cx="3885846" cy="3526962"/>
          </a:xfrm>
          <a:prstGeom prst="rect">
            <a:avLst/>
          </a:prstGeom>
        </p:spPr>
      </p:pic>
      <p:pic>
        <p:nvPicPr>
          <p:cNvPr id="7" name="Picture 6">
            <a:extLst>
              <a:ext uri="{FF2B5EF4-FFF2-40B4-BE49-F238E27FC236}">
                <a16:creationId xmlns:a16="http://schemas.microsoft.com/office/drawing/2014/main" id="{7DAD23EF-3355-4EB4-BD20-9D8DC371EFD8}"/>
              </a:ext>
            </a:extLst>
          </p:cNvPr>
          <p:cNvPicPr>
            <a:picLocks noChangeAspect="1"/>
          </p:cNvPicPr>
          <p:nvPr/>
        </p:nvPicPr>
        <p:blipFill>
          <a:blip r:embed="rId4"/>
          <a:stretch>
            <a:fillRect/>
          </a:stretch>
        </p:blipFill>
        <p:spPr>
          <a:xfrm>
            <a:off x="6467382" y="1690688"/>
            <a:ext cx="4522627" cy="3720649"/>
          </a:xfrm>
          <a:prstGeom prst="rect">
            <a:avLst/>
          </a:prstGeom>
        </p:spPr>
      </p:pic>
      <p:pic>
        <p:nvPicPr>
          <p:cNvPr id="9" name="Picture 8">
            <a:extLst>
              <a:ext uri="{FF2B5EF4-FFF2-40B4-BE49-F238E27FC236}">
                <a16:creationId xmlns:a16="http://schemas.microsoft.com/office/drawing/2014/main" id="{E185A9A5-EA61-424D-8100-ED287AF71698}"/>
              </a:ext>
            </a:extLst>
          </p:cNvPr>
          <p:cNvPicPr>
            <a:picLocks noChangeAspect="1"/>
          </p:cNvPicPr>
          <p:nvPr/>
        </p:nvPicPr>
        <p:blipFill>
          <a:blip r:embed="rId5"/>
          <a:stretch>
            <a:fillRect/>
          </a:stretch>
        </p:blipFill>
        <p:spPr>
          <a:xfrm>
            <a:off x="4981433" y="1762903"/>
            <a:ext cx="1696597" cy="675497"/>
          </a:xfrm>
          <a:prstGeom prst="rect">
            <a:avLst/>
          </a:prstGeom>
        </p:spPr>
      </p:pic>
      <p:sp>
        <p:nvSpPr>
          <p:cNvPr id="4" name="TextBox 3">
            <a:extLst>
              <a:ext uri="{FF2B5EF4-FFF2-40B4-BE49-F238E27FC236}">
                <a16:creationId xmlns:a16="http://schemas.microsoft.com/office/drawing/2014/main" id="{9A2EB3C5-2271-43B6-824D-9E45E19C870A}"/>
              </a:ext>
            </a:extLst>
          </p:cNvPr>
          <p:cNvSpPr txBox="1"/>
          <p:nvPr/>
        </p:nvSpPr>
        <p:spPr>
          <a:xfrm>
            <a:off x="10466404" y="4806505"/>
            <a:ext cx="411716" cy="276999"/>
          </a:xfrm>
          <a:prstGeom prst="rect">
            <a:avLst/>
          </a:prstGeom>
          <a:noFill/>
        </p:spPr>
        <p:txBody>
          <a:bodyPr wrap="none" rtlCol="0">
            <a:spAutoFit/>
          </a:bodyPr>
          <a:lstStyle/>
          <a:p>
            <a:r>
              <a:rPr lang="en-US" sz="1200" dirty="0">
                <a:solidFill>
                  <a:schemeClr val="bg1">
                    <a:lumMod val="50000"/>
                  </a:schemeClr>
                </a:solidFill>
              </a:rPr>
              <a:t>low</a:t>
            </a:r>
          </a:p>
        </p:txBody>
      </p:sp>
      <p:sp>
        <p:nvSpPr>
          <p:cNvPr id="8" name="TextBox 7">
            <a:extLst>
              <a:ext uri="{FF2B5EF4-FFF2-40B4-BE49-F238E27FC236}">
                <a16:creationId xmlns:a16="http://schemas.microsoft.com/office/drawing/2014/main" id="{31B65F21-4DAC-4196-BDB6-30F0B21D9D7E}"/>
              </a:ext>
            </a:extLst>
          </p:cNvPr>
          <p:cNvSpPr txBox="1"/>
          <p:nvPr/>
        </p:nvSpPr>
        <p:spPr>
          <a:xfrm>
            <a:off x="10452985" y="1875354"/>
            <a:ext cx="452368" cy="276999"/>
          </a:xfrm>
          <a:prstGeom prst="rect">
            <a:avLst/>
          </a:prstGeom>
          <a:noFill/>
        </p:spPr>
        <p:txBody>
          <a:bodyPr wrap="none" rtlCol="0">
            <a:spAutoFit/>
          </a:bodyPr>
          <a:lstStyle/>
          <a:p>
            <a:r>
              <a:rPr lang="en-US" sz="1200" dirty="0">
                <a:solidFill>
                  <a:schemeClr val="bg1">
                    <a:lumMod val="50000"/>
                  </a:schemeClr>
                </a:solidFill>
              </a:rPr>
              <a:t>high</a:t>
            </a:r>
          </a:p>
        </p:txBody>
      </p:sp>
    </p:spTree>
    <p:extLst>
      <p:ext uri="{BB962C8B-B14F-4D97-AF65-F5344CB8AC3E}">
        <p14:creationId xmlns:p14="http://schemas.microsoft.com/office/powerpoint/2010/main" val="987736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C38C317-69A7-4423-B30C-0A8A57641648}"/>
              </a:ext>
            </a:extLst>
          </p:cNvPr>
          <p:cNvPicPr>
            <a:picLocks noChangeAspect="1"/>
          </p:cNvPicPr>
          <p:nvPr/>
        </p:nvPicPr>
        <p:blipFill>
          <a:blip r:embed="rId2"/>
          <a:stretch>
            <a:fillRect/>
          </a:stretch>
        </p:blipFill>
        <p:spPr>
          <a:xfrm>
            <a:off x="3231811" y="605933"/>
            <a:ext cx="2097480" cy="1654565"/>
          </a:xfrm>
          <a:prstGeom prst="rect">
            <a:avLst/>
          </a:prstGeom>
        </p:spPr>
      </p:pic>
      <p:pic>
        <p:nvPicPr>
          <p:cNvPr id="11" name="Picture 10">
            <a:extLst>
              <a:ext uri="{FF2B5EF4-FFF2-40B4-BE49-F238E27FC236}">
                <a16:creationId xmlns:a16="http://schemas.microsoft.com/office/drawing/2014/main" id="{9FB960CF-D466-4201-BFFC-292058C6FD98}"/>
              </a:ext>
            </a:extLst>
          </p:cNvPr>
          <p:cNvPicPr>
            <a:picLocks noChangeAspect="1"/>
          </p:cNvPicPr>
          <p:nvPr/>
        </p:nvPicPr>
        <p:blipFill>
          <a:blip r:embed="rId3"/>
          <a:stretch>
            <a:fillRect/>
          </a:stretch>
        </p:blipFill>
        <p:spPr>
          <a:xfrm>
            <a:off x="985710" y="590345"/>
            <a:ext cx="2066872" cy="1651471"/>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A67C29-BD0D-451B-9646-78525B41B7CE}"/>
                  </a:ext>
                </a:extLst>
              </p:cNvPr>
              <p:cNvSpPr txBox="1"/>
              <p:nvPr/>
            </p:nvSpPr>
            <p:spPr>
              <a:xfrm>
                <a:off x="3323334" y="187674"/>
                <a:ext cx="1546173" cy="374270"/>
              </a:xfrm>
              <a:prstGeom prst="rect">
                <a:avLst/>
              </a:prstGeom>
              <a:noFill/>
            </p:spPr>
            <p:txBody>
              <a:bodyPr wrap="square" rtlCol="0">
                <a:spAutoFit/>
              </a:bodyPr>
              <a:lstStyle/>
              <a:p>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𝑀</m:t>
                        </m:r>
                      </m:e>
                      <m:sup>
                        <m:r>
                          <a:rPr lang="en-US" b="0" i="1" dirty="0" smtClean="0">
                            <a:latin typeface="Cambria Math" panose="02040503050406030204" pitchFamily="18" charset="0"/>
                          </a:rPr>
                          <m:t>𝑠𝑢𝑟𝑣</m:t>
                        </m:r>
                        <m:r>
                          <a:rPr lang="en-US" b="0" i="1" dirty="0" smtClean="0">
                            <a:latin typeface="Cambria Math" panose="02040503050406030204" pitchFamily="18" charset="0"/>
                          </a:rPr>
                          <m:t>.</m:t>
                        </m:r>
                        <m:r>
                          <a:rPr lang="en-US" b="0" i="1" dirty="0" smtClean="0">
                            <a:latin typeface="Cambria Math" panose="02040503050406030204" pitchFamily="18" charset="0"/>
                          </a:rPr>
                          <m:t>𝑙𝑜𝑤</m:t>
                        </m:r>
                      </m:sup>
                    </m:sSup>
                  </m:oMath>
                </a14:m>
                <a:r>
                  <a:rPr lang="en-US" dirty="0"/>
                  <a:t>(20) </a:t>
                </a:r>
              </a:p>
            </p:txBody>
          </p:sp>
        </mc:Choice>
        <mc:Fallback xmlns="">
          <p:sp>
            <p:nvSpPr>
              <p:cNvPr id="12" name="TextBox 11">
                <a:extLst>
                  <a:ext uri="{FF2B5EF4-FFF2-40B4-BE49-F238E27FC236}">
                    <a16:creationId xmlns:a16="http://schemas.microsoft.com/office/drawing/2014/main" id="{E3A67C29-BD0D-451B-9646-78525B41B7CE}"/>
                  </a:ext>
                </a:extLst>
              </p:cNvPr>
              <p:cNvSpPr txBox="1">
                <a:spLocks noRot="1" noChangeAspect="1" noMove="1" noResize="1" noEditPoints="1" noAdjustHandles="1" noChangeArrowheads="1" noChangeShapeType="1" noTextEdit="1"/>
              </p:cNvSpPr>
              <p:nvPr/>
            </p:nvSpPr>
            <p:spPr>
              <a:xfrm>
                <a:off x="3323334" y="187674"/>
                <a:ext cx="1546173" cy="374270"/>
              </a:xfrm>
              <a:prstGeom prst="rect">
                <a:avLst/>
              </a:prstGeom>
              <a:blipFill>
                <a:blip r:embed="rId4"/>
                <a:stretch>
                  <a:fillRect t="-8197" r="-2756"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98F2DE9-3552-4BE4-A809-53D4BC3E2173}"/>
                  </a:ext>
                </a:extLst>
              </p:cNvPr>
              <p:cNvSpPr txBox="1"/>
              <p:nvPr/>
            </p:nvSpPr>
            <p:spPr>
              <a:xfrm>
                <a:off x="1133431" y="180474"/>
                <a:ext cx="1081500" cy="378245"/>
              </a:xfrm>
              <a:prstGeom prst="rect">
                <a:avLst/>
              </a:prstGeom>
              <a:noFill/>
            </p:spPr>
            <p:txBody>
              <a:bodyPr wrap="square" rtlCol="0">
                <a:spAutoFit/>
              </a:bodyPr>
              <a:lstStyle/>
              <a:p>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𝑀</m:t>
                        </m:r>
                      </m:e>
                      <m:sup>
                        <m:r>
                          <a:rPr lang="en-US" b="0" i="1" dirty="0" smtClean="0">
                            <a:latin typeface="Cambria Math" panose="02040503050406030204" pitchFamily="18" charset="0"/>
                          </a:rPr>
                          <m:t>𝑠𝑢𝑟𝑣</m:t>
                        </m:r>
                        <m:r>
                          <a:rPr lang="en-US" b="0" i="1" dirty="0" smtClean="0">
                            <a:latin typeface="Cambria Math" panose="02040503050406030204" pitchFamily="18" charset="0"/>
                          </a:rPr>
                          <m:t>.</m:t>
                        </m:r>
                        <m:r>
                          <a:rPr lang="en-US" b="0" i="1" dirty="0" smtClean="0">
                            <a:latin typeface="Cambria Math" panose="02040503050406030204" pitchFamily="18" charset="0"/>
                          </a:rPr>
                          <m:t>h𝑖𝑔h</m:t>
                        </m:r>
                      </m:sup>
                    </m:sSup>
                    <m:r>
                      <a:rPr lang="en-US" b="0" i="1" dirty="0" smtClean="0">
                        <a:latin typeface="Cambria Math" panose="02040503050406030204" pitchFamily="18" charset="0"/>
                      </a:rPr>
                      <m:t>(9)</m:t>
                    </m:r>
                  </m:oMath>
                </a14:m>
                <a:r>
                  <a:rPr lang="en-US" dirty="0"/>
                  <a:t> </a:t>
                </a:r>
              </a:p>
            </p:txBody>
          </p:sp>
        </mc:Choice>
        <mc:Fallback xmlns="">
          <p:sp>
            <p:nvSpPr>
              <p:cNvPr id="13" name="TextBox 12">
                <a:extLst>
                  <a:ext uri="{FF2B5EF4-FFF2-40B4-BE49-F238E27FC236}">
                    <a16:creationId xmlns:a16="http://schemas.microsoft.com/office/drawing/2014/main" id="{498F2DE9-3552-4BE4-A809-53D4BC3E2173}"/>
                  </a:ext>
                </a:extLst>
              </p:cNvPr>
              <p:cNvSpPr txBox="1">
                <a:spLocks noRot="1" noChangeAspect="1" noMove="1" noResize="1" noEditPoints="1" noAdjustHandles="1" noChangeArrowheads="1" noChangeShapeType="1" noTextEdit="1"/>
              </p:cNvSpPr>
              <p:nvPr/>
            </p:nvSpPr>
            <p:spPr>
              <a:xfrm>
                <a:off x="1133431" y="180474"/>
                <a:ext cx="1081500" cy="378245"/>
              </a:xfrm>
              <a:prstGeom prst="rect">
                <a:avLst/>
              </a:prstGeom>
              <a:blipFill>
                <a:blip r:embed="rId5"/>
                <a:stretch>
                  <a:fillRect r="-41243"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B07CE0E-5794-41EE-9F4D-A2CC44B12430}"/>
                  </a:ext>
                </a:extLst>
              </p:cNvPr>
              <p:cNvSpPr txBox="1"/>
              <p:nvPr/>
            </p:nvSpPr>
            <p:spPr>
              <a:xfrm>
                <a:off x="3376939" y="2242781"/>
                <a:ext cx="1438471" cy="374270"/>
              </a:xfrm>
              <a:prstGeom prst="rect">
                <a:avLst/>
              </a:prstGeom>
              <a:noFill/>
            </p:spPr>
            <p:txBody>
              <a:bodyPr wrap="none" rtlCol="0">
                <a:spAutoFit/>
              </a:bodyPr>
              <a:lstStyle/>
              <a:p>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𝑃</m:t>
                        </m:r>
                      </m:e>
                      <m:sup>
                        <m:r>
                          <a:rPr lang="en-US" b="0" i="1" dirty="0" smtClean="0">
                            <a:latin typeface="Cambria Math" panose="02040503050406030204" pitchFamily="18" charset="0"/>
                          </a:rPr>
                          <m:t>𝑠𝑢𝑟𝑣</m:t>
                        </m:r>
                        <m:r>
                          <a:rPr lang="en-US" b="0" i="1" dirty="0" smtClean="0">
                            <a:latin typeface="Cambria Math" panose="02040503050406030204" pitchFamily="18" charset="0"/>
                          </a:rPr>
                          <m:t>.</m:t>
                        </m:r>
                        <m:r>
                          <a:rPr lang="en-US" b="0" i="1" dirty="0" smtClean="0">
                            <a:latin typeface="Cambria Math" panose="02040503050406030204" pitchFamily="18" charset="0"/>
                          </a:rPr>
                          <m:t>𝑙𝑜𝑤</m:t>
                        </m:r>
                      </m:sup>
                    </m:sSup>
                  </m:oMath>
                </a14:m>
                <a:r>
                  <a:rPr lang="en-US" dirty="0"/>
                  <a:t>(16)</a:t>
                </a:r>
              </a:p>
            </p:txBody>
          </p:sp>
        </mc:Choice>
        <mc:Fallback xmlns="">
          <p:sp>
            <p:nvSpPr>
              <p:cNvPr id="16" name="TextBox 15">
                <a:extLst>
                  <a:ext uri="{FF2B5EF4-FFF2-40B4-BE49-F238E27FC236}">
                    <a16:creationId xmlns:a16="http://schemas.microsoft.com/office/drawing/2014/main" id="{5B07CE0E-5794-41EE-9F4D-A2CC44B12430}"/>
                  </a:ext>
                </a:extLst>
              </p:cNvPr>
              <p:cNvSpPr txBox="1">
                <a:spLocks noRot="1" noChangeAspect="1" noMove="1" noResize="1" noEditPoints="1" noAdjustHandles="1" noChangeArrowheads="1" noChangeShapeType="1" noTextEdit="1"/>
              </p:cNvSpPr>
              <p:nvPr/>
            </p:nvSpPr>
            <p:spPr>
              <a:xfrm>
                <a:off x="3376939" y="2242781"/>
                <a:ext cx="1438471" cy="374270"/>
              </a:xfrm>
              <a:prstGeom prst="rect">
                <a:avLst/>
              </a:prstGeom>
              <a:blipFill>
                <a:blip r:embed="rId6"/>
                <a:stretch>
                  <a:fillRect t="-8197" r="-2966"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3E633BC-D762-4505-A081-4304D2EE71D6}"/>
                  </a:ext>
                </a:extLst>
              </p:cNvPr>
              <p:cNvSpPr txBox="1"/>
              <p:nvPr/>
            </p:nvSpPr>
            <p:spPr>
              <a:xfrm>
                <a:off x="1083030" y="2240794"/>
                <a:ext cx="1514132" cy="378245"/>
              </a:xfrm>
              <a:prstGeom prst="rect">
                <a:avLst/>
              </a:prstGeom>
              <a:noFill/>
            </p:spPr>
            <p:txBody>
              <a:bodyPr wrap="none" rtlCol="0">
                <a:spAutoFit/>
              </a:bodyPr>
              <a:lstStyle/>
              <a:p>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𝑃</m:t>
                        </m:r>
                      </m:e>
                      <m:sup>
                        <m:r>
                          <a:rPr lang="en-US" b="0" i="1" dirty="0" smtClean="0">
                            <a:latin typeface="Cambria Math" panose="02040503050406030204" pitchFamily="18" charset="0"/>
                          </a:rPr>
                          <m:t>𝑠𝑢𝑟𝑣</m:t>
                        </m:r>
                        <m:r>
                          <a:rPr lang="en-US" b="0" i="1" dirty="0" smtClean="0">
                            <a:latin typeface="Cambria Math" panose="02040503050406030204" pitchFamily="18" charset="0"/>
                          </a:rPr>
                          <m:t>.</m:t>
                        </m:r>
                        <m:r>
                          <a:rPr lang="en-US" b="0" i="1" dirty="0" smtClean="0">
                            <a:latin typeface="Cambria Math" panose="02040503050406030204" pitchFamily="18" charset="0"/>
                          </a:rPr>
                          <m:t>h𝑖𝑔h</m:t>
                        </m:r>
                      </m:sup>
                    </m:sSup>
                    <m:r>
                      <a:rPr lang="en-US" b="0" i="1" dirty="0" smtClean="0">
                        <a:latin typeface="Cambria Math" panose="02040503050406030204" pitchFamily="18" charset="0"/>
                      </a:rPr>
                      <m:t>(2)</m:t>
                    </m:r>
                  </m:oMath>
                </a14:m>
                <a:r>
                  <a:rPr lang="en-US" dirty="0"/>
                  <a:t> </a:t>
                </a:r>
              </a:p>
            </p:txBody>
          </p:sp>
        </mc:Choice>
        <mc:Fallback xmlns="">
          <p:sp>
            <p:nvSpPr>
              <p:cNvPr id="17" name="TextBox 16">
                <a:extLst>
                  <a:ext uri="{FF2B5EF4-FFF2-40B4-BE49-F238E27FC236}">
                    <a16:creationId xmlns:a16="http://schemas.microsoft.com/office/drawing/2014/main" id="{93E633BC-D762-4505-A081-4304D2EE71D6}"/>
                  </a:ext>
                </a:extLst>
              </p:cNvPr>
              <p:cNvSpPr txBox="1">
                <a:spLocks noRot="1" noChangeAspect="1" noMove="1" noResize="1" noEditPoints="1" noAdjustHandles="1" noChangeArrowheads="1" noChangeShapeType="1" noTextEdit="1"/>
              </p:cNvSpPr>
              <p:nvPr/>
            </p:nvSpPr>
            <p:spPr>
              <a:xfrm>
                <a:off x="1083030" y="2240794"/>
                <a:ext cx="1514132" cy="378245"/>
              </a:xfrm>
              <a:prstGeom prst="rect">
                <a:avLst/>
              </a:prstGeom>
              <a:blipFill>
                <a:blip r:embed="rId7"/>
                <a:stretch>
                  <a:fillRect b="-12903"/>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750C2446-122C-4865-83AD-B6B9FA830CF8}"/>
              </a:ext>
            </a:extLst>
          </p:cNvPr>
          <p:cNvPicPr>
            <a:picLocks noChangeAspect="1"/>
          </p:cNvPicPr>
          <p:nvPr/>
        </p:nvPicPr>
        <p:blipFill>
          <a:blip r:embed="rId8"/>
          <a:stretch>
            <a:fillRect/>
          </a:stretch>
        </p:blipFill>
        <p:spPr>
          <a:xfrm>
            <a:off x="3231811" y="2633891"/>
            <a:ext cx="2090930" cy="1662418"/>
          </a:xfrm>
          <a:prstGeom prst="rect">
            <a:avLst/>
          </a:prstGeom>
        </p:spPr>
      </p:pic>
      <p:pic>
        <p:nvPicPr>
          <p:cNvPr id="19" name="Picture 18">
            <a:extLst>
              <a:ext uri="{FF2B5EF4-FFF2-40B4-BE49-F238E27FC236}">
                <a16:creationId xmlns:a16="http://schemas.microsoft.com/office/drawing/2014/main" id="{E7536403-E4D3-4FC9-BCAB-896AC10C8427}"/>
              </a:ext>
            </a:extLst>
          </p:cNvPr>
          <p:cNvPicPr>
            <a:picLocks noChangeAspect="1"/>
          </p:cNvPicPr>
          <p:nvPr/>
        </p:nvPicPr>
        <p:blipFill>
          <a:blip r:embed="rId9"/>
          <a:stretch>
            <a:fillRect/>
          </a:stretch>
        </p:blipFill>
        <p:spPr>
          <a:xfrm>
            <a:off x="933000" y="2633891"/>
            <a:ext cx="2090930" cy="1639945"/>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0F16CF2-36AF-4291-B463-2C9ACE407897}"/>
                  </a:ext>
                </a:extLst>
              </p:cNvPr>
              <p:cNvSpPr txBox="1"/>
              <p:nvPr/>
            </p:nvSpPr>
            <p:spPr>
              <a:xfrm>
                <a:off x="3402196" y="4351578"/>
                <a:ext cx="1377428" cy="374270"/>
              </a:xfrm>
              <a:prstGeom prst="rect">
                <a:avLst/>
              </a:prstGeom>
              <a:noFill/>
            </p:spPr>
            <p:txBody>
              <a:bodyPr wrap="none" rtlCol="0">
                <a:spAutoFit/>
              </a:bodyPr>
              <a:lstStyle/>
              <a:p>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𝐶</m:t>
                        </m:r>
                      </m:e>
                      <m:sup>
                        <m:r>
                          <a:rPr lang="en-US" b="0" i="1" dirty="0" smtClean="0">
                            <a:latin typeface="Cambria Math" panose="02040503050406030204" pitchFamily="18" charset="0"/>
                          </a:rPr>
                          <m:t>𝑠𝑢𝑟𝑣</m:t>
                        </m:r>
                        <m:r>
                          <a:rPr lang="en-US" b="0" i="1" dirty="0" smtClean="0">
                            <a:latin typeface="Cambria Math" panose="02040503050406030204" pitchFamily="18" charset="0"/>
                          </a:rPr>
                          <m:t>.</m:t>
                        </m:r>
                        <m:r>
                          <a:rPr lang="en-US" b="0" i="1" dirty="0" smtClean="0">
                            <a:latin typeface="Cambria Math" panose="02040503050406030204" pitchFamily="18" charset="0"/>
                          </a:rPr>
                          <m:t>𝑙𝑜𝑤</m:t>
                        </m:r>
                      </m:sup>
                    </m:sSup>
                  </m:oMath>
                </a14:m>
                <a:r>
                  <a:rPr lang="en-US" dirty="0"/>
                  <a:t>(7) </a:t>
                </a:r>
              </a:p>
            </p:txBody>
          </p:sp>
        </mc:Choice>
        <mc:Fallback xmlns="">
          <p:sp>
            <p:nvSpPr>
              <p:cNvPr id="21" name="TextBox 20">
                <a:extLst>
                  <a:ext uri="{FF2B5EF4-FFF2-40B4-BE49-F238E27FC236}">
                    <a16:creationId xmlns:a16="http://schemas.microsoft.com/office/drawing/2014/main" id="{B0F16CF2-36AF-4291-B463-2C9ACE407897}"/>
                  </a:ext>
                </a:extLst>
              </p:cNvPr>
              <p:cNvSpPr txBox="1">
                <a:spLocks noRot="1" noChangeAspect="1" noMove="1" noResize="1" noEditPoints="1" noAdjustHandles="1" noChangeArrowheads="1" noChangeShapeType="1" noTextEdit="1"/>
              </p:cNvSpPr>
              <p:nvPr/>
            </p:nvSpPr>
            <p:spPr>
              <a:xfrm>
                <a:off x="3402196" y="4351578"/>
                <a:ext cx="1377428" cy="374270"/>
              </a:xfrm>
              <a:prstGeom prst="rect">
                <a:avLst/>
              </a:prstGeom>
              <a:blipFill>
                <a:blip r:embed="rId10"/>
                <a:stretch>
                  <a:fillRect t="-8197" r="-309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5740CC-AE73-49D8-8EA1-56AF0578BD6A}"/>
                  </a:ext>
                </a:extLst>
              </p:cNvPr>
              <p:cNvSpPr txBox="1"/>
              <p:nvPr/>
            </p:nvSpPr>
            <p:spPr>
              <a:xfrm>
                <a:off x="1072575" y="4351578"/>
                <a:ext cx="1516056" cy="378245"/>
              </a:xfrm>
              <a:prstGeom prst="rect">
                <a:avLst/>
              </a:prstGeom>
              <a:noFill/>
            </p:spPr>
            <p:txBody>
              <a:bodyPr wrap="none" rtlCol="0">
                <a:spAutoFit/>
              </a:bodyPr>
              <a:lstStyle/>
              <a:p>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𝐶</m:t>
                        </m:r>
                      </m:e>
                      <m:sup>
                        <m:r>
                          <a:rPr lang="en-US" b="0" i="1" dirty="0" smtClean="0">
                            <a:latin typeface="Cambria Math" panose="02040503050406030204" pitchFamily="18" charset="0"/>
                          </a:rPr>
                          <m:t>𝑠𝑢𝑟𝑣</m:t>
                        </m:r>
                        <m:r>
                          <a:rPr lang="en-US" b="0" i="1" dirty="0" smtClean="0">
                            <a:latin typeface="Cambria Math" panose="02040503050406030204" pitchFamily="18" charset="0"/>
                          </a:rPr>
                          <m:t>.</m:t>
                        </m:r>
                        <m:r>
                          <a:rPr lang="en-US" b="0" i="1" dirty="0" smtClean="0">
                            <a:latin typeface="Cambria Math" panose="02040503050406030204" pitchFamily="18" charset="0"/>
                          </a:rPr>
                          <m:t>h𝑖𝑔h</m:t>
                        </m:r>
                      </m:sup>
                    </m:sSup>
                    <m:r>
                      <a:rPr lang="en-US" b="0" i="1" dirty="0" smtClean="0">
                        <a:latin typeface="Cambria Math" panose="02040503050406030204" pitchFamily="18" charset="0"/>
                      </a:rPr>
                      <m:t>(7)</m:t>
                    </m:r>
                  </m:oMath>
                </a14:m>
                <a:r>
                  <a:rPr lang="en-US" dirty="0"/>
                  <a:t> </a:t>
                </a:r>
              </a:p>
            </p:txBody>
          </p:sp>
        </mc:Choice>
        <mc:Fallback xmlns="">
          <p:sp>
            <p:nvSpPr>
              <p:cNvPr id="22" name="TextBox 21">
                <a:extLst>
                  <a:ext uri="{FF2B5EF4-FFF2-40B4-BE49-F238E27FC236}">
                    <a16:creationId xmlns:a16="http://schemas.microsoft.com/office/drawing/2014/main" id="{375740CC-AE73-49D8-8EA1-56AF0578BD6A}"/>
                  </a:ext>
                </a:extLst>
              </p:cNvPr>
              <p:cNvSpPr txBox="1">
                <a:spLocks noRot="1" noChangeAspect="1" noMove="1" noResize="1" noEditPoints="1" noAdjustHandles="1" noChangeArrowheads="1" noChangeShapeType="1" noTextEdit="1"/>
              </p:cNvSpPr>
              <p:nvPr/>
            </p:nvSpPr>
            <p:spPr>
              <a:xfrm>
                <a:off x="1072575" y="4351578"/>
                <a:ext cx="1516056" cy="378245"/>
              </a:xfrm>
              <a:prstGeom prst="rect">
                <a:avLst/>
              </a:prstGeom>
              <a:blipFill>
                <a:blip r:embed="rId11"/>
                <a:stretch>
                  <a:fillRect b="-12903"/>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DD3E22F2-DDD2-4388-9F80-ABE70652E8E0}"/>
              </a:ext>
            </a:extLst>
          </p:cNvPr>
          <p:cNvPicPr>
            <a:picLocks noChangeAspect="1"/>
          </p:cNvPicPr>
          <p:nvPr/>
        </p:nvPicPr>
        <p:blipFill>
          <a:blip r:embed="rId12"/>
          <a:stretch>
            <a:fillRect/>
          </a:stretch>
        </p:blipFill>
        <p:spPr>
          <a:xfrm>
            <a:off x="3273008" y="4707350"/>
            <a:ext cx="2056283" cy="1662418"/>
          </a:xfrm>
          <a:prstGeom prst="rect">
            <a:avLst/>
          </a:prstGeom>
        </p:spPr>
      </p:pic>
      <p:pic>
        <p:nvPicPr>
          <p:cNvPr id="24" name="Picture 23">
            <a:extLst>
              <a:ext uri="{FF2B5EF4-FFF2-40B4-BE49-F238E27FC236}">
                <a16:creationId xmlns:a16="http://schemas.microsoft.com/office/drawing/2014/main" id="{96828F0D-3669-4EF4-8A65-E22B87CD31CD}"/>
              </a:ext>
            </a:extLst>
          </p:cNvPr>
          <p:cNvPicPr>
            <a:picLocks noChangeAspect="1"/>
          </p:cNvPicPr>
          <p:nvPr/>
        </p:nvPicPr>
        <p:blipFill>
          <a:blip r:embed="rId13"/>
          <a:stretch>
            <a:fillRect/>
          </a:stretch>
        </p:blipFill>
        <p:spPr>
          <a:xfrm>
            <a:off x="953499" y="4729823"/>
            <a:ext cx="2070431" cy="1639945"/>
          </a:xfrm>
          <a:prstGeom prst="rect">
            <a:avLst/>
          </a:prstGeom>
        </p:spPr>
      </p:pic>
      <p:sp>
        <p:nvSpPr>
          <p:cNvPr id="27" name="TextBox 26">
            <a:extLst>
              <a:ext uri="{FF2B5EF4-FFF2-40B4-BE49-F238E27FC236}">
                <a16:creationId xmlns:a16="http://schemas.microsoft.com/office/drawing/2014/main" id="{5CF12DE9-2C90-46F5-9616-4D3E66EA2898}"/>
              </a:ext>
            </a:extLst>
          </p:cNvPr>
          <p:cNvSpPr txBox="1"/>
          <p:nvPr/>
        </p:nvSpPr>
        <p:spPr>
          <a:xfrm>
            <a:off x="6049032" y="180474"/>
            <a:ext cx="4136482" cy="369332"/>
          </a:xfrm>
          <a:prstGeom prst="rect">
            <a:avLst/>
          </a:prstGeom>
          <a:noFill/>
        </p:spPr>
        <p:txBody>
          <a:bodyPr wrap="square">
            <a:spAutoFit/>
          </a:bodyPr>
          <a:lstStyle/>
          <a:p>
            <a:r>
              <a:rPr lang="en-US" sz="1800" dirty="0"/>
              <a:t>9 high vs 20 low, 120 DEGs, 78 pathways</a:t>
            </a:r>
            <a:endParaRPr lang="en-US" dirty="0"/>
          </a:p>
        </p:txBody>
      </p:sp>
      <p:pic>
        <p:nvPicPr>
          <p:cNvPr id="28" name="Picture 27">
            <a:extLst>
              <a:ext uri="{FF2B5EF4-FFF2-40B4-BE49-F238E27FC236}">
                <a16:creationId xmlns:a16="http://schemas.microsoft.com/office/drawing/2014/main" id="{FCBA440F-3B1D-4079-BA90-93943B5CD0AF}"/>
              </a:ext>
            </a:extLst>
          </p:cNvPr>
          <p:cNvPicPr>
            <a:picLocks noChangeAspect="1"/>
          </p:cNvPicPr>
          <p:nvPr/>
        </p:nvPicPr>
        <p:blipFill>
          <a:blip r:embed="rId14"/>
          <a:stretch>
            <a:fillRect/>
          </a:stretch>
        </p:blipFill>
        <p:spPr>
          <a:xfrm>
            <a:off x="5954336" y="597620"/>
            <a:ext cx="4136483" cy="1672996"/>
          </a:xfrm>
          <a:prstGeom prst="rect">
            <a:avLst/>
          </a:prstGeom>
        </p:spPr>
      </p:pic>
      <p:sp>
        <p:nvSpPr>
          <p:cNvPr id="30" name="TextBox 29">
            <a:extLst>
              <a:ext uri="{FF2B5EF4-FFF2-40B4-BE49-F238E27FC236}">
                <a16:creationId xmlns:a16="http://schemas.microsoft.com/office/drawing/2014/main" id="{37AF3427-ACF4-4FD7-A9CB-9B6B8DE38481}"/>
              </a:ext>
            </a:extLst>
          </p:cNvPr>
          <p:cNvSpPr txBox="1"/>
          <p:nvPr/>
        </p:nvSpPr>
        <p:spPr>
          <a:xfrm>
            <a:off x="5595187" y="2359152"/>
            <a:ext cx="6094800" cy="369332"/>
          </a:xfrm>
          <a:prstGeom prst="rect">
            <a:avLst/>
          </a:prstGeom>
          <a:noFill/>
        </p:spPr>
        <p:txBody>
          <a:bodyPr wrap="square">
            <a:spAutoFit/>
          </a:bodyPr>
          <a:lstStyle/>
          <a:p>
            <a:pPr marL="457200" lvl="1" indent="0">
              <a:buNone/>
            </a:pPr>
            <a:r>
              <a:rPr lang="en-US" dirty="0"/>
              <a:t>2 high vs 16 low, 183 DEGs, 160 pathways</a:t>
            </a:r>
          </a:p>
        </p:txBody>
      </p:sp>
      <p:pic>
        <p:nvPicPr>
          <p:cNvPr id="31" name="Picture 30">
            <a:extLst>
              <a:ext uri="{FF2B5EF4-FFF2-40B4-BE49-F238E27FC236}">
                <a16:creationId xmlns:a16="http://schemas.microsoft.com/office/drawing/2014/main" id="{E38163A0-E5C4-4022-8837-5570609EAB33}"/>
              </a:ext>
            </a:extLst>
          </p:cNvPr>
          <p:cNvPicPr>
            <a:picLocks noChangeAspect="1"/>
          </p:cNvPicPr>
          <p:nvPr/>
        </p:nvPicPr>
        <p:blipFill>
          <a:blip r:embed="rId15"/>
          <a:stretch>
            <a:fillRect/>
          </a:stretch>
        </p:blipFill>
        <p:spPr>
          <a:xfrm>
            <a:off x="5931641" y="2728484"/>
            <a:ext cx="4191559" cy="1845222"/>
          </a:xfrm>
          <a:prstGeom prst="rect">
            <a:avLst/>
          </a:prstGeom>
        </p:spPr>
      </p:pic>
      <p:sp>
        <p:nvSpPr>
          <p:cNvPr id="33" name="TextBox 32">
            <a:extLst>
              <a:ext uri="{FF2B5EF4-FFF2-40B4-BE49-F238E27FC236}">
                <a16:creationId xmlns:a16="http://schemas.microsoft.com/office/drawing/2014/main" id="{5E21390D-E8B2-4266-9D5E-7BA7D796DFAB}"/>
              </a:ext>
            </a:extLst>
          </p:cNvPr>
          <p:cNvSpPr txBox="1"/>
          <p:nvPr/>
        </p:nvSpPr>
        <p:spPr>
          <a:xfrm>
            <a:off x="5595187" y="4522684"/>
            <a:ext cx="6094800" cy="369332"/>
          </a:xfrm>
          <a:prstGeom prst="rect">
            <a:avLst/>
          </a:prstGeom>
          <a:noFill/>
        </p:spPr>
        <p:txBody>
          <a:bodyPr wrap="square">
            <a:spAutoFit/>
          </a:bodyPr>
          <a:lstStyle/>
          <a:p>
            <a:pPr marL="457200" lvl="1" indent="0">
              <a:buNone/>
            </a:pPr>
            <a:r>
              <a:rPr lang="en-US" dirty="0"/>
              <a:t>7 high vs 7 low, 64 DEGs, 93 pathways</a:t>
            </a:r>
          </a:p>
        </p:txBody>
      </p:sp>
      <p:pic>
        <p:nvPicPr>
          <p:cNvPr id="34" name="Picture 33">
            <a:extLst>
              <a:ext uri="{FF2B5EF4-FFF2-40B4-BE49-F238E27FC236}">
                <a16:creationId xmlns:a16="http://schemas.microsoft.com/office/drawing/2014/main" id="{A08B1935-4DFD-4CB6-AB34-9B8435AC3EB8}"/>
              </a:ext>
            </a:extLst>
          </p:cNvPr>
          <p:cNvPicPr>
            <a:picLocks noChangeAspect="1"/>
          </p:cNvPicPr>
          <p:nvPr/>
        </p:nvPicPr>
        <p:blipFill>
          <a:blip r:embed="rId16"/>
          <a:stretch>
            <a:fillRect/>
          </a:stretch>
        </p:blipFill>
        <p:spPr>
          <a:xfrm>
            <a:off x="5979743" y="4849075"/>
            <a:ext cx="4143457" cy="1639945"/>
          </a:xfrm>
          <a:prstGeom prst="rect">
            <a:avLst/>
          </a:prstGeom>
        </p:spPr>
      </p:pic>
    </p:spTree>
    <p:extLst>
      <p:ext uri="{BB962C8B-B14F-4D97-AF65-F5344CB8AC3E}">
        <p14:creationId xmlns:p14="http://schemas.microsoft.com/office/powerpoint/2010/main" val="1595695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2040540-CC2F-4CD0-B87A-97E2B0C8FE78}"/>
              </a:ext>
            </a:extLst>
          </p:cNvPr>
          <p:cNvSpPr>
            <a:spLocks noGrp="1"/>
          </p:cNvSpPr>
          <p:nvPr>
            <p:ph idx="1"/>
          </p:nvPr>
        </p:nvSpPr>
        <p:spPr>
          <a:xfrm>
            <a:off x="525917" y="105412"/>
            <a:ext cx="10515600" cy="936440"/>
          </a:xfrm>
        </p:spPr>
        <p:txBody>
          <a:bodyPr>
            <a:normAutofit/>
          </a:bodyPr>
          <a:lstStyle/>
          <a:p>
            <a:pPr marL="0" indent="0">
              <a:buNone/>
            </a:pPr>
            <a:r>
              <a:rPr lang="en-US" dirty="0"/>
              <a:t>Pathway exploration among the classical, mesenchymal, and </a:t>
            </a:r>
            <a:r>
              <a:rPr lang="en-US" dirty="0" err="1"/>
              <a:t>proneural</a:t>
            </a:r>
            <a:r>
              <a:rPr lang="en-US" dirty="0"/>
              <a:t> </a:t>
            </a:r>
          </a:p>
          <a:p>
            <a:pPr lvl="1"/>
            <a:endParaRPr lang="en-US" dirty="0"/>
          </a:p>
        </p:txBody>
      </p:sp>
      <p:sp>
        <p:nvSpPr>
          <p:cNvPr id="8" name="TextBox 7">
            <a:extLst>
              <a:ext uri="{FF2B5EF4-FFF2-40B4-BE49-F238E27FC236}">
                <a16:creationId xmlns:a16="http://schemas.microsoft.com/office/drawing/2014/main" id="{A5DF8F41-10EA-4091-A81E-770A3C55A166}"/>
              </a:ext>
            </a:extLst>
          </p:cNvPr>
          <p:cNvSpPr txBox="1"/>
          <p:nvPr/>
        </p:nvSpPr>
        <p:spPr>
          <a:xfrm>
            <a:off x="2981395" y="2891708"/>
            <a:ext cx="5877763" cy="338554"/>
          </a:xfrm>
          <a:prstGeom prst="rect">
            <a:avLst/>
          </a:prstGeom>
          <a:noFill/>
        </p:spPr>
        <p:txBody>
          <a:bodyPr wrap="none" rtlCol="0">
            <a:spAutoFit/>
          </a:bodyPr>
          <a:lstStyle/>
          <a:p>
            <a:r>
              <a:rPr lang="en-US" sz="1600" dirty="0"/>
              <a:t>The overall view of the enriched pathways across the three subtypes</a:t>
            </a:r>
          </a:p>
        </p:txBody>
      </p:sp>
      <p:sp>
        <p:nvSpPr>
          <p:cNvPr id="13" name="TextBox 12">
            <a:extLst>
              <a:ext uri="{FF2B5EF4-FFF2-40B4-BE49-F238E27FC236}">
                <a16:creationId xmlns:a16="http://schemas.microsoft.com/office/drawing/2014/main" id="{863EAA60-648B-46F1-A116-887638574D5C}"/>
              </a:ext>
            </a:extLst>
          </p:cNvPr>
          <p:cNvSpPr txBox="1"/>
          <p:nvPr/>
        </p:nvSpPr>
        <p:spPr>
          <a:xfrm>
            <a:off x="541304" y="6174599"/>
            <a:ext cx="5378973" cy="338554"/>
          </a:xfrm>
          <a:prstGeom prst="rect">
            <a:avLst/>
          </a:prstGeom>
          <a:noFill/>
        </p:spPr>
        <p:txBody>
          <a:bodyPr wrap="none" rtlCol="0">
            <a:spAutoFit/>
          </a:bodyPr>
          <a:lstStyle/>
          <a:p>
            <a:r>
              <a:rPr lang="en-US" sz="1600" dirty="0"/>
              <a:t>The 6 common enriched pathways across at least two subtypes</a:t>
            </a:r>
          </a:p>
        </p:txBody>
      </p:sp>
      <p:sp>
        <p:nvSpPr>
          <p:cNvPr id="16" name="TextBox 15">
            <a:extLst>
              <a:ext uri="{FF2B5EF4-FFF2-40B4-BE49-F238E27FC236}">
                <a16:creationId xmlns:a16="http://schemas.microsoft.com/office/drawing/2014/main" id="{7E4C6643-D331-44D8-99E2-1F2D84CC4420}"/>
              </a:ext>
            </a:extLst>
          </p:cNvPr>
          <p:cNvSpPr txBox="1"/>
          <p:nvPr/>
        </p:nvSpPr>
        <p:spPr>
          <a:xfrm>
            <a:off x="6271725" y="6284020"/>
            <a:ext cx="5038431" cy="830997"/>
          </a:xfrm>
          <a:prstGeom prst="rect">
            <a:avLst/>
          </a:prstGeom>
          <a:noFill/>
        </p:spPr>
        <p:txBody>
          <a:bodyPr wrap="none" rtlCol="0">
            <a:spAutoFit/>
          </a:bodyPr>
          <a:lstStyle/>
          <a:p>
            <a:r>
              <a:rPr lang="en-US" sz="1600" dirty="0"/>
              <a:t>The 58 distinct enriched pathways in each specific subtype</a:t>
            </a:r>
            <a:br>
              <a:rPr lang="en-US" sz="1600" dirty="0"/>
            </a:br>
            <a:r>
              <a:rPr lang="en-US" sz="1600" dirty="0"/>
              <a:t>14 has been validated using literature for subtype specific </a:t>
            </a:r>
          </a:p>
          <a:p>
            <a:endParaRPr lang="en-US" sz="1600" dirty="0"/>
          </a:p>
        </p:txBody>
      </p:sp>
      <p:pic>
        <p:nvPicPr>
          <p:cNvPr id="23" name="Picture 22">
            <a:extLst>
              <a:ext uri="{FF2B5EF4-FFF2-40B4-BE49-F238E27FC236}">
                <a16:creationId xmlns:a16="http://schemas.microsoft.com/office/drawing/2014/main" id="{FDE33708-A014-41ED-B0CA-B69138ABF9E3}"/>
              </a:ext>
            </a:extLst>
          </p:cNvPr>
          <p:cNvPicPr>
            <a:picLocks noChangeAspect="1"/>
          </p:cNvPicPr>
          <p:nvPr/>
        </p:nvPicPr>
        <p:blipFill>
          <a:blip r:embed="rId2"/>
          <a:stretch>
            <a:fillRect/>
          </a:stretch>
        </p:blipFill>
        <p:spPr>
          <a:xfrm>
            <a:off x="1051298" y="533875"/>
            <a:ext cx="5439526" cy="2441181"/>
          </a:xfrm>
          <a:prstGeom prst="rect">
            <a:avLst/>
          </a:prstGeom>
        </p:spPr>
      </p:pic>
      <p:pic>
        <p:nvPicPr>
          <p:cNvPr id="3" name="Picture 2">
            <a:extLst>
              <a:ext uri="{FF2B5EF4-FFF2-40B4-BE49-F238E27FC236}">
                <a16:creationId xmlns:a16="http://schemas.microsoft.com/office/drawing/2014/main" id="{9B3B10A9-96BA-43CF-A0C2-81D6550DD0FD}"/>
              </a:ext>
            </a:extLst>
          </p:cNvPr>
          <p:cNvPicPr>
            <a:picLocks noChangeAspect="1"/>
          </p:cNvPicPr>
          <p:nvPr/>
        </p:nvPicPr>
        <p:blipFill>
          <a:blip r:embed="rId3"/>
          <a:stretch>
            <a:fillRect/>
          </a:stretch>
        </p:blipFill>
        <p:spPr>
          <a:xfrm>
            <a:off x="670904" y="3602268"/>
            <a:ext cx="5091852" cy="2373596"/>
          </a:xfrm>
          <a:prstGeom prst="rect">
            <a:avLst/>
          </a:prstGeom>
        </p:spPr>
      </p:pic>
      <p:pic>
        <p:nvPicPr>
          <p:cNvPr id="4" name="Picture 3">
            <a:extLst>
              <a:ext uri="{FF2B5EF4-FFF2-40B4-BE49-F238E27FC236}">
                <a16:creationId xmlns:a16="http://schemas.microsoft.com/office/drawing/2014/main" id="{5262ECE6-EDFF-49FA-8ACA-08BF838E9DF8}"/>
              </a:ext>
            </a:extLst>
          </p:cNvPr>
          <p:cNvPicPr>
            <a:picLocks noChangeAspect="1"/>
          </p:cNvPicPr>
          <p:nvPr/>
        </p:nvPicPr>
        <p:blipFill>
          <a:blip r:embed="rId4"/>
          <a:stretch>
            <a:fillRect/>
          </a:stretch>
        </p:blipFill>
        <p:spPr>
          <a:xfrm>
            <a:off x="6678100" y="3144333"/>
            <a:ext cx="3532148" cy="3139687"/>
          </a:xfrm>
          <a:prstGeom prst="rect">
            <a:avLst/>
          </a:prstGeom>
        </p:spPr>
      </p:pic>
      <p:pic>
        <p:nvPicPr>
          <p:cNvPr id="9" name="Picture 12">
            <a:extLst>
              <a:ext uri="{FF2B5EF4-FFF2-40B4-BE49-F238E27FC236}">
                <a16:creationId xmlns:a16="http://schemas.microsoft.com/office/drawing/2014/main" id="{6F249BA8-AA11-4A02-9741-EADE3A951E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113" y="661410"/>
            <a:ext cx="3853340" cy="22302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60DF908-51BD-4D0C-8379-5AC04FB3A415}"/>
              </a:ext>
            </a:extLst>
          </p:cNvPr>
          <p:cNvSpPr txBox="1"/>
          <p:nvPr/>
        </p:nvSpPr>
        <p:spPr>
          <a:xfrm>
            <a:off x="8312940" y="672520"/>
            <a:ext cx="1733616" cy="369332"/>
          </a:xfrm>
          <a:prstGeom prst="rect">
            <a:avLst/>
          </a:prstGeom>
          <a:noFill/>
        </p:spPr>
        <p:txBody>
          <a:bodyPr wrap="none" rtlCol="0">
            <a:spAutoFit/>
          </a:bodyPr>
          <a:lstStyle/>
          <a:p>
            <a:r>
              <a:rPr lang="en-US" dirty="0"/>
              <a:t>Pathway overlap</a:t>
            </a:r>
          </a:p>
        </p:txBody>
      </p:sp>
    </p:spTree>
    <p:extLst>
      <p:ext uri="{BB962C8B-B14F-4D97-AF65-F5344CB8AC3E}">
        <p14:creationId xmlns:p14="http://schemas.microsoft.com/office/powerpoint/2010/main" val="1990082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EDBDA9-F345-4FD7-9AE5-317450EC0167}"/>
              </a:ext>
            </a:extLst>
          </p:cNvPr>
          <p:cNvPicPr>
            <a:picLocks noChangeAspect="1"/>
          </p:cNvPicPr>
          <p:nvPr/>
        </p:nvPicPr>
        <p:blipFill>
          <a:blip r:embed="rId2"/>
          <a:stretch>
            <a:fillRect/>
          </a:stretch>
        </p:blipFill>
        <p:spPr>
          <a:xfrm>
            <a:off x="682899" y="1041852"/>
            <a:ext cx="10826201" cy="5440165"/>
          </a:xfrm>
          <a:prstGeom prst="rect">
            <a:avLst/>
          </a:prstGeom>
        </p:spPr>
      </p:pic>
      <p:sp>
        <p:nvSpPr>
          <p:cNvPr id="5" name="TextBox 4">
            <a:extLst>
              <a:ext uri="{FF2B5EF4-FFF2-40B4-BE49-F238E27FC236}">
                <a16:creationId xmlns:a16="http://schemas.microsoft.com/office/drawing/2014/main" id="{3CD5DA90-D59D-4B11-A058-683D56AF69A4}"/>
              </a:ext>
            </a:extLst>
          </p:cNvPr>
          <p:cNvSpPr txBox="1"/>
          <p:nvPr/>
        </p:nvSpPr>
        <p:spPr>
          <a:xfrm>
            <a:off x="4341039" y="2568207"/>
            <a:ext cx="3978499" cy="523220"/>
          </a:xfrm>
          <a:prstGeom prst="rect">
            <a:avLst/>
          </a:prstGeom>
          <a:noFill/>
        </p:spPr>
        <p:txBody>
          <a:bodyPr wrap="square" rtlCol="0">
            <a:spAutoFit/>
          </a:bodyPr>
          <a:lstStyle/>
          <a:p>
            <a:r>
              <a:rPr lang="en-US" sz="2800" b="1" dirty="0">
                <a:solidFill>
                  <a:srgbClr val="FF0000"/>
                </a:solidFill>
              </a:rPr>
              <a:t>ERBB2 pathways</a:t>
            </a:r>
          </a:p>
        </p:txBody>
      </p:sp>
      <p:sp>
        <p:nvSpPr>
          <p:cNvPr id="6" name="TextBox 5">
            <a:extLst>
              <a:ext uri="{FF2B5EF4-FFF2-40B4-BE49-F238E27FC236}">
                <a16:creationId xmlns:a16="http://schemas.microsoft.com/office/drawing/2014/main" id="{1F11EBA1-D65D-46C4-9D2B-E832009C3A78}"/>
              </a:ext>
            </a:extLst>
          </p:cNvPr>
          <p:cNvSpPr txBox="1"/>
          <p:nvPr/>
        </p:nvSpPr>
        <p:spPr>
          <a:xfrm>
            <a:off x="1253599" y="4831428"/>
            <a:ext cx="8792569" cy="523220"/>
          </a:xfrm>
          <a:prstGeom prst="rect">
            <a:avLst/>
          </a:prstGeom>
          <a:noFill/>
        </p:spPr>
        <p:txBody>
          <a:bodyPr wrap="square" rtlCol="0">
            <a:spAutoFit/>
          </a:bodyPr>
          <a:lstStyle/>
          <a:p>
            <a:pPr algn="ctr"/>
            <a:r>
              <a:rPr lang="en-US" sz="2800" b="1" dirty="0">
                <a:solidFill>
                  <a:srgbClr val="FF0000"/>
                </a:solidFill>
              </a:rPr>
              <a:t>Cancer signatures and cancer pathways</a:t>
            </a:r>
          </a:p>
        </p:txBody>
      </p:sp>
      <p:sp>
        <p:nvSpPr>
          <p:cNvPr id="7" name="TextBox 6">
            <a:extLst>
              <a:ext uri="{FF2B5EF4-FFF2-40B4-BE49-F238E27FC236}">
                <a16:creationId xmlns:a16="http://schemas.microsoft.com/office/drawing/2014/main" id="{C198536C-9750-4BCC-8305-C2DC7C4DCADB}"/>
              </a:ext>
            </a:extLst>
          </p:cNvPr>
          <p:cNvSpPr txBox="1"/>
          <p:nvPr/>
        </p:nvSpPr>
        <p:spPr>
          <a:xfrm>
            <a:off x="8982862" y="1606227"/>
            <a:ext cx="4360876" cy="523220"/>
          </a:xfrm>
          <a:prstGeom prst="rect">
            <a:avLst/>
          </a:prstGeom>
          <a:noFill/>
        </p:spPr>
        <p:txBody>
          <a:bodyPr wrap="square" rtlCol="0">
            <a:spAutoFit/>
          </a:bodyPr>
          <a:lstStyle/>
          <a:p>
            <a:r>
              <a:rPr lang="en-US" sz="2800" b="1" dirty="0">
                <a:solidFill>
                  <a:srgbClr val="FF0000"/>
                </a:solidFill>
              </a:rPr>
              <a:t>Cancer target MET</a:t>
            </a:r>
          </a:p>
        </p:txBody>
      </p:sp>
      <p:grpSp>
        <p:nvGrpSpPr>
          <p:cNvPr id="14" name="Group 13">
            <a:extLst>
              <a:ext uri="{FF2B5EF4-FFF2-40B4-BE49-F238E27FC236}">
                <a16:creationId xmlns:a16="http://schemas.microsoft.com/office/drawing/2014/main" id="{5E000E57-1F95-411A-AE05-295959BF7881}"/>
              </a:ext>
            </a:extLst>
          </p:cNvPr>
          <p:cNvGrpSpPr/>
          <p:nvPr/>
        </p:nvGrpSpPr>
        <p:grpSpPr>
          <a:xfrm>
            <a:off x="823737" y="873317"/>
            <a:ext cx="1018236" cy="1157717"/>
            <a:chOff x="823737" y="442999"/>
            <a:chExt cx="1018236" cy="1157717"/>
          </a:xfrm>
        </p:grpSpPr>
        <p:sp>
          <p:nvSpPr>
            <p:cNvPr id="8" name="Oval 7">
              <a:extLst>
                <a:ext uri="{FF2B5EF4-FFF2-40B4-BE49-F238E27FC236}">
                  <a16:creationId xmlns:a16="http://schemas.microsoft.com/office/drawing/2014/main" id="{0DFFD7C9-6F13-481D-BA68-2DA2391F8359}"/>
                </a:ext>
              </a:extLst>
            </p:cNvPr>
            <p:cNvSpPr/>
            <p:nvPr/>
          </p:nvSpPr>
          <p:spPr>
            <a:xfrm>
              <a:off x="1041400" y="800099"/>
              <a:ext cx="254000" cy="25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3115448-4E86-4024-B31D-13A212764EDC}"/>
                </a:ext>
              </a:extLst>
            </p:cNvPr>
            <p:cNvSpPr/>
            <p:nvPr/>
          </p:nvSpPr>
          <p:spPr>
            <a:xfrm>
              <a:off x="1111250" y="1358900"/>
              <a:ext cx="114300" cy="114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7FCA58A-C9DB-47D7-A1E1-DFF1B9DC45C2}"/>
                </a:ext>
              </a:extLst>
            </p:cNvPr>
            <p:cNvSpPr txBox="1"/>
            <p:nvPr/>
          </p:nvSpPr>
          <p:spPr>
            <a:xfrm>
              <a:off x="994717" y="1080984"/>
              <a:ext cx="461665" cy="251031"/>
            </a:xfrm>
            <a:prstGeom prst="rect">
              <a:avLst/>
            </a:prstGeom>
            <a:noFill/>
          </p:spPr>
          <p:txBody>
            <a:bodyPr vert="eaVert" wrap="none" rtlCol="0">
              <a:spAutoFit/>
            </a:bodyPr>
            <a:lstStyle/>
            <a:p>
              <a:r>
                <a:rPr lang="en-US" dirty="0"/>
                <a:t>…</a:t>
              </a:r>
            </a:p>
          </p:txBody>
        </p:sp>
        <p:sp>
          <p:nvSpPr>
            <p:cNvPr id="11" name="TextBox 10">
              <a:extLst>
                <a:ext uri="{FF2B5EF4-FFF2-40B4-BE49-F238E27FC236}">
                  <a16:creationId xmlns:a16="http://schemas.microsoft.com/office/drawing/2014/main" id="{A17719F9-74CF-4CC2-B0BD-B527587E7FAF}"/>
                </a:ext>
              </a:extLst>
            </p:cNvPr>
            <p:cNvSpPr txBox="1"/>
            <p:nvPr/>
          </p:nvSpPr>
          <p:spPr>
            <a:xfrm>
              <a:off x="823737" y="442999"/>
              <a:ext cx="859723" cy="369332"/>
            </a:xfrm>
            <a:prstGeom prst="rect">
              <a:avLst/>
            </a:prstGeom>
            <a:noFill/>
          </p:spPr>
          <p:txBody>
            <a:bodyPr wrap="none" rtlCol="0">
              <a:spAutoFit/>
            </a:bodyPr>
            <a:lstStyle/>
            <a:p>
              <a:r>
                <a:rPr lang="en-US" dirty="0"/>
                <a:t>Degree</a:t>
              </a:r>
            </a:p>
          </p:txBody>
        </p:sp>
        <p:sp>
          <p:nvSpPr>
            <p:cNvPr id="12" name="TextBox 11">
              <a:extLst>
                <a:ext uri="{FF2B5EF4-FFF2-40B4-BE49-F238E27FC236}">
                  <a16:creationId xmlns:a16="http://schemas.microsoft.com/office/drawing/2014/main" id="{E684E4F3-6DFD-40FF-AA1E-6BB5678E624A}"/>
                </a:ext>
              </a:extLst>
            </p:cNvPr>
            <p:cNvSpPr txBox="1"/>
            <p:nvPr/>
          </p:nvSpPr>
          <p:spPr>
            <a:xfrm>
              <a:off x="1305539" y="1231384"/>
              <a:ext cx="301686" cy="369332"/>
            </a:xfrm>
            <a:prstGeom prst="rect">
              <a:avLst/>
            </a:prstGeom>
            <a:noFill/>
          </p:spPr>
          <p:txBody>
            <a:bodyPr wrap="none" rtlCol="0">
              <a:spAutoFit/>
            </a:bodyPr>
            <a:lstStyle/>
            <a:p>
              <a:r>
                <a:rPr lang="en-US" dirty="0"/>
                <a:t>1</a:t>
              </a:r>
            </a:p>
          </p:txBody>
        </p:sp>
        <p:sp>
          <p:nvSpPr>
            <p:cNvPr id="13" name="TextBox 12">
              <a:extLst>
                <a:ext uri="{FF2B5EF4-FFF2-40B4-BE49-F238E27FC236}">
                  <a16:creationId xmlns:a16="http://schemas.microsoft.com/office/drawing/2014/main" id="{1110017F-099A-4F48-9196-51509AB128C4}"/>
                </a:ext>
              </a:extLst>
            </p:cNvPr>
            <p:cNvSpPr txBox="1"/>
            <p:nvPr/>
          </p:nvSpPr>
          <p:spPr>
            <a:xfrm>
              <a:off x="1306249" y="728344"/>
              <a:ext cx="535724" cy="369332"/>
            </a:xfrm>
            <a:prstGeom prst="rect">
              <a:avLst/>
            </a:prstGeom>
            <a:noFill/>
          </p:spPr>
          <p:txBody>
            <a:bodyPr wrap="none" rtlCol="0">
              <a:spAutoFit/>
            </a:bodyPr>
            <a:lstStyle/>
            <a:p>
              <a:r>
                <a:rPr lang="en-US" dirty="0"/>
                <a:t>100</a:t>
              </a:r>
            </a:p>
          </p:txBody>
        </p:sp>
      </p:grpSp>
      <p:sp>
        <p:nvSpPr>
          <p:cNvPr id="15" name="Content Placeholder 2">
            <a:extLst>
              <a:ext uri="{FF2B5EF4-FFF2-40B4-BE49-F238E27FC236}">
                <a16:creationId xmlns:a16="http://schemas.microsoft.com/office/drawing/2014/main" id="{B969A4E5-D46B-4ADB-96FE-23AE96CE89DC}"/>
              </a:ext>
            </a:extLst>
          </p:cNvPr>
          <p:cNvSpPr>
            <a:spLocks noGrp="1"/>
          </p:cNvSpPr>
          <p:nvPr>
            <p:ph idx="1"/>
          </p:nvPr>
        </p:nvSpPr>
        <p:spPr>
          <a:xfrm>
            <a:off x="518716" y="243600"/>
            <a:ext cx="11750084" cy="936440"/>
          </a:xfrm>
        </p:spPr>
        <p:txBody>
          <a:bodyPr>
            <a:normAutofit/>
          </a:bodyPr>
          <a:lstStyle/>
          <a:p>
            <a:pPr marL="0" indent="0">
              <a:buNone/>
            </a:pPr>
            <a:r>
              <a:rPr lang="en-US" dirty="0"/>
              <a:t>PAG-to-PAG network and the shared pathways in the three molecular subtypes</a:t>
            </a:r>
          </a:p>
          <a:p>
            <a:pPr lvl="1"/>
            <a:endParaRPr lang="en-US" dirty="0"/>
          </a:p>
        </p:txBody>
      </p:sp>
    </p:spTree>
    <p:extLst>
      <p:ext uri="{BB962C8B-B14F-4D97-AF65-F5344CB8AC3E}">
        <p14:creationId xmlns:p14="http://schemas.microsoft.com/office/powerpoint/2010/main" val="427524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1EB8-44B6-433F-A689-35616EBF55F8}"/>
              </a:ext>
            </a:extLst>
          </p:cNvPr>
          <p:cNvSpPr>
            <a:spLocks noGrp="1"/>
          </p:cNvSpPr>
          <p:nvPr>
            <p:ph type="title"/>
          </p:nvPr>
        </p:nvSpPr>
        <p:spPr>
          <a:xfrm>
            <a:off x="838200" y="259618"/>
            <a:ext cx="10515600" cy="1325563"/>
          </a:xfrm>
        </p:spPr>
        <p:txBody>
          <a:bodyPr>
            <a:normAutofit/>
          </a:bodyPr>
          <a:lstStyle/>
          <a:p>
            <a:r>
              <a:rPr lang="en-US" sz="4000" dirty="0"/>
              <a:t>Molecular mechanism identification using network modeling</a:t>
            </a:r>
          </a:p>
        </p:txBody>
      </p:sp>
      <p:sp>
        <p:nvSpPr>
          <p:cNvPr id="3" name="Content Placeholder 2">
            <a:extLst>
              <a:ext uri="{FF2B5EF4-FFF2-40B4-BE49-F238E27FC236}">
                <a16:creationId xmlns:a16="http://schemas.microsoft.com/office/drawing/2014/main" id="{A3B740F4-782D-4289-B374-50E369BD24C0}"/>
              </a:ext>
            </a:extLst>
          </p:cNvPr>
          <p:cNvSpPr>
            <a:spLocks noGrp="1"/>
          </p:cNvSpPr>
          <p:nvPr>
            <p:ph idx="1"/>
          </p:nvPr>
        </p:nvSpPr>
        <p:spPr>
          <a:xfrm>
            <a:off x="3256932" y="6228819"/>
            <a:ext cx="7215554" cy="365125"/>
          </a:xfrm>
        </p:spPr>
        <p:txBody>
          <a:bodyPr>
            <a:normAutofit fontScale="77500" lnSpcReduction="20000"/>
          </a:bodyPr>
          <a:lstStyle/>
          <a:p>
            <a:pPr marL="0" indent="0">
              <a:buNone/>
            </a:pPr>
            <a:r>
              <a:rPr lang="en-US" dirty="0"/>
              <a:t>Genome data translation study through network modeling</a:t>
            </a:r>
          </a:p>
        </p:txBody>
      </p:sp>
      <p:sp>
        <p:nvSpPr>
          <p:cNvPr id="4" name="Slide Number Placeholder 3">
            <a:extLst>
              <a:ext uri="{FF2B5EF4-FFF2-40B4-BE49-F238E27FC236}">
                <a16:creationId xmlns:a16="http://schemas.microsoft.com/office/drawing/2014/main" id="{90C728DD-77F0-4186-893B-76F998E0D41C}"/>
              </a:ext>
            </a:extLst>
          </p:cNvPr>
          <p:cNvSpPr>
            <a:spLocks noGrp="1"/>
          </p:cNvSpPr>
          <p:nvPr>
            <p:ph type="sldNum" sz="quarter" idx="12"/>
          </p:nvPr>
        </p:nvSpPr>
        <p:spPr/>
        <p:txBody>
          <a:bodyPr/>
          <a:lstStyle/>
          <a:p>
            <a:fld id="{80D23FA9-A1ED-4F9C-B5A5-6393B57F807F}" type="slidenum">
              <a:rPr lang="en-US" smtClean="0"/>
              <a:t>2</a:t>
            </a:fld>
            <a:endParaRPr lang="en-US"/>
          </a:p>
        </p:txBody>
      </p:sp>
      <p:grpSp>
        <p:nvGrpSpPr>
          <p:cNvPr id="345" name="Group 344">
            <a:extLst>
              <a:ext uri="{FF2B5EF4-FFF2-40B4-BE49-F238E27FC236}">
                <a16:creationId xmlns:a16="http://schemas.microsoft.com/office/drawing/2014/main" id="{94E7FB87-B5F5-4E58-A777-AEDF7A785741}"/>
              </a:ext>
            </a:extLst>
          </p:cNvPr>
          <p:cNvGrpSpPr/>
          <p:nvPr/>
        </p:nvGrpSpPr>
        <p:grpSpPr>
          <a:xfrm>
            <a:off x="1500554" y="1535723"/>
            <a:ext cx="2637692" cy="4090377"/>
            <a:chOff x="1500554" y="1535723"/>
            <a:chExt cx="2637692" cy="4090377"/>
          </a:xfrm>
        </p:grpSpPr>
        <p:sp>
          <p:nvSpPr>
            <p:cNvPr id="5" name="Rectangle 4">
              <a:extLst>
                <a:ext uri="{FF2B5EF4-FFF2-40B4-BE49-F238E27FC236}">
                  <a16:creationId xmlns:a16="http://schemas.microsoft.com/office/drawing/2014/main" id="{5E059E0D-5C74-4727-B662-E638B3ECB6AD}"/>
                </a:ext>
              </a:extLst>
            </p:cNvPr>
            <p:cNvSpPr/>
            <p:nvPr/>
          </p:nvSpPr>
          <p:spPr>
            <a:xfrm>
              <a:off x="1500554" y="1535723"/>
              <a:ext cx="2637692" cy="40903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983AE029-F890-4B88-8327-8991AED93873}"/>
                </a:ext>
              </a:extLst>
            </p:cNvPr>
            <p:cNvSpPr txBox="1"/>
            <p:nvPr/>
          </p:nvSpPr>
          <p:spPr>
            <a:xfrm>
              <a:off x="1900236" y="1594671"/>
              <a:ext cx="1861772" cy="523220"/>
            </a:xfrm>
            <a:prstGeom prst="rect">
              <a:avLst/>
            </a:prstGeom>
            <a:noFill/>
          </p:spPr>
          <p:txBody>
            <a:bodyPr wrap="square" rtlCol="0">
              <a:spAutoFit/>
            </a:bodyPr>
            <a:lstStyle/>
            <a:p>
              <a:r>
                <a:rPr lang="en-US" sz="2800" b="1" dirty="0"/>
                <a:t>Genotype</a:t>
              </a:r>
            </a:p>
          </p:txBody>
        </p:sp>
        <p:sp>
          <p:nvSpPr>
            <p:cNvPr id="10" name="TextBox 9">
              <a:extLst>
                <a:ext uri="{FF2B5EF4-FFF2-40B4-BE49-F238E27FC236}">
                  <a16:creationId xmlns:a16="http://schemas.microsoft.com/office/drawing/2014/main" id="{B7693715-3ACF-44FF-8A43-915CC792EF67}"/>
                </a:ext>
              </a:extLst>
            </p:cNvPr>
            <p:cNvSpPr txBox="1"/>
            <p:nvPr/>
          </p:nvSpPr>
          <p:spPr>
            <a:xfrm>
              <a:off x="1684461" y="2268540"/>
              <a:ext cx="1626577" cy="369332"/>
            </a:xfrm>
            <a:prstGeom prst="rect">
              <a:avLst/>
            </a:prstGeom>
            <a:noFill/>
          </p:spPr>
          <p:txBody>
            <a:bodyPr wrap="square" rtlCol="0">
              <a:spAutoFit/>
            </a:bodyPr>
            <a:lstStyle/>
            <a:p>
              <a:r>
                <a:rPr lang="en-US" dirty="0"/>
                <a:t>GWAS loci</a:t>
              </a:r>
            </a:p>
          </p:txBody>
        </p:sp>
        <p:sp>
          <p:nvSpPr>
            <p:cNvPr id="11" name="TextBox 10">
              <a:extLst>
                <a:ext uri="{FF2B5EF4-FFF2-40B4-BE49-F238E27FC236}">
                  <a16:creationId xmlns:a16="http://schemas.microsoft.com/office/drawing/2014/main" id="{89FCBF3B-E254-4E17-AFE9-9FE20D0678BD}"/>
                </a:ext>
              </a:extLst>
            </p:cNvPr>
            <p:cNvSpPr txBox="1"/>
            <p:nvPr/>
          </p:nvSpPr>
          <p:spPr>
            <a:xfrm>
              <a:off x="1775313" y="2749914"/>
              <a:ext cx="2121877" cy="923330"/>
            </a:xfrm>
            <a:prstGeom prst="rect">
              <a:avLst/>
            </a:prstGeom>
            <a:noFill/>
          </p:spPr>
          <p:txBody>
            <a:bodyPr wrap="square" lIns="0" rIns="0" rtlCol="0">
              <a:normAutofit/>
            </a:bodyPr>
            <a:lstStyle/>
            <a:p>
              <a:r>
                <a:rPr lang="en-US" dirty="0"/>
                <a:t>RNA expression</a:t>
              </a:r>
            </a:p>
            <a:p>
              <a:r>
                <a:rPr lang="en-US" dirty="0"/>
                <a:t>/single-cell sequencing</a:t>
              </a:r>
            </a:p>
          </p:txBody>
        </p:sp>
        <p:sp>
          <p:nvSpPr>
            <p:cNvPr id="12" name="TextBox 11">
              <a:extLst>
                <a:ext uri="{FF2B5EF4-FFF2-40B4-BE49-F238E27FC236}">
                  <a16:creationId xmlns:a16="http://schemas.microsoft.com/office/drawing/2014/main" id="{826A1CB4-499A-425C-9C4D-8160BB0EC758}"/>
                </a:ext>
              </a:extLst>
            </p:cNvPr>
            <p:cNvSpPr txBox="1"/>
            <p:nvPr/>
          </p:nvSpPr>
          <p:spPr>
            <a:xfrm>
              <a:off x="1770184" y="3680163"/>
              <a:ext cx="2121877" cy="461665"/>
            </a:xfrm>
            <a:prstGeom prst="rect">
              <a:avLst/>
            </a:prstGeom>
            <a:noFill/>
          </p:spPr>
          <p:txBody>
            <a:bodyPr wrap="square" lIns="0" rIns="0" rtlCol="0">
              <a:normAutofit/>
            </a:bodyPr>
            <a:lstStyle/>
            <a:p>
              <a:r>
                <a:rPr lang="en-US" dirty="0"/>
                <a:t>miRNA expression</a:t>
              </a:r>
            </a:p>
          </p:txBody>
        </p:sp>
        <p:sp>
          <p:nvSpPr>
            <p:cNvPr id="13" name="TextBox 12">
              <a:extLst>
                <a:ext uri="{FF2B5EF4-FFF2-40B4-BE49-F238E27FC236}">
                  <a16:creationId xmlns:a16="http://schemas.microsoft.com/office/drawing/2014/main" id="{F18F8245-D5EB-4B5D-97C1-4809045EBF77}"/>
                </a:ext>
              </a:extLst>
            </p:cNvPr>
            <p:cNvSpPr txBox="1"/>
            <p:nvPr/>
          </p:nvSpPr>
          <p:spPr>
            <a:xfrm>
              <a:off x="1770184" y="4334168"/>
              <a:ext cx="2121877" cy="461665"/>
            </a:xfrm>
            <a:prstGeom prst="rect">
              <a:avLst/>
            </a:prstGeom>
            <a:noFill/>
          </p:spPr>
          <p:txBody>
            <a:bodyPr wrap="square" lIns="0" rIns="0" rtlCol="0">
              <a:normAutofit/>
            </a:bodyPr>
            <a:lstStyle/>
            <a:p>
              <a:r>
                <a:rPr lang="en-US" dirty="0"/>
                <a:t>Protein expression</a:t>
              </a:r>
            </a:p>
          </p:txBody>
        </p:sp>
        <p:sp>
          <p:nvSpPr>
            <p:cNvPr id="14" name="TextBox 13">
              <a:extLst>
                <a:ext uri="{FF2B5EF4-FFF2-40B4-BE49-F238E27FC236}">
                  <a16:creationId xmlns:a16="http://schemas.microsoft.com/office/drawing/2014/main" id="{7283D179-C361-4237-8370-167771C2087D}"/>
                </a:ext>
              </a:extLst>
            </p:cNvPr>
            <p:cNvSpPr txBox="1"/>
            <p:nvPr/>
          </p:nvSpPr>
          <p:spPr>
            <a:xfrm>
              <a:off x="1770184" y="5019918"/>
              <a:ext cx="2121877" cy="461665"/>
            </a:xfrm>
            <a:prstGeom prst="rect">
              <a:avLst/>
            </a:prstGeom>
            <a:noFill/>
          </p:spPr>
          <p:txBody>
            <a:bodyPr wrap="square" lIns="0" rIns="0" rtlCol="0">
              <a:normAutofit/>
            </a:bodyPr>
            <a:lstStyle/>
            <a:p>
              <a:r>
                <a:rPr lang="en-US" dirty="0"/>
                <a:t>Epigenetic profile</a:t>
              </a:r>
            </a:p>
          </p:txBody>
        </p:sp>
      </p:grpSp>
      <p:grpSp>
        <p:nvGrpSpPr>
          <p:cNvPr id="344" name="Group 343">
            <a:extLst>
              <a:ext uri="{FF2B5EF4-FFF2-40B4-BE49-F238E27FC236}">
                <a16:creationId xmlns:a16="http://schemas.microsoft.com/office/drawing/2014/main" id="{BD66FE00-EDFE-4CEE-BF56-2D89888CF54D}"/>
              </a:ext>
            </a:extLst>
          </p:cNvPr>
          <p:cNvGrpSpPr/>
          <p:nvPr/>
        </p:nvGrpSpPr>
        <p:grpSpPr>
          <a:xfrm>
            <a:off x="8093319" y="1535723"/>
            <a:ext cx="2637692" cy="4090377"/>
            <a:chOff x="8093319" y="1535723"/>
            <a:chExt cx="2637692" cy="4090377"/>
          </a:xfrm>
        </p:grpSpPr>
        <p:sp>
          <p:nvSpPr>
            <p:cNvPr id="7" name="Rectangle 6">
              <a:extLst>
                <a:ext uri="{FF2B5EF4-FFF2-40B4-BE49-F238E27FC236}">
                  <a16:creationId xmlns:a16="http://schemas.microsoft.com/office/drawing/2014/main" id="{902A8004-0C09-415B-A828-CEBC5A7B7B38}"/>
                </a:ext>
              </a:extLst>
            </p:cNvPr>
            <p:cNvSpPr/>
            <p:nvPr/>
          </p:nvSpPr>
          <p:spPr>
            <a:xfrm>
              <a:off x="8093319" y="1535723"/>
              <a:ext cx="2637692" cy="40903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A9DA2586-4D83-444D-A5DB-505C2246503A}"/>
                </a:ext>
              </a:extLst>
            </p:cNvPr>
            <p:cNvSpPr txBox="1"/>
            <p:nvPr/>
          </p:nvSpPr>
          <p:spPr>
            <a:xfrm>
              <a:off x="8488788" y="1600299"/>
              <a:ext cx="1846752" cy="523220"/>
            </a:xfrm>
            <a:prstGeom prst="rect">
              <a:avLst/>
            </a:prstGeom>
            <a:noFill/>
          </p:spPr>
          <p:txBody>
            <a:bodyPr wrap="square" rtlCol="0">
              <a:spAutoFit/>
            </a:bodyPr>
            <a:lstStyle/>
            <a:p>
              <a:r>
                <a:rPr lang="en-US" sz="2800" b="1" dirty="0"/>
                <a:t>Phenotype</a:t>
              </a:r>
            </a:p>
          </p:txBody>
        </p:sp>
        <p:sp>
          <p:nvSpPr>
            <p:cNvPr id="15" name="TextBox 14">
              <a:extLst>
                <a:ext uri="{FF2B5EF4-FFF2-40B4-BE49-F238E27FC236}">
                  <a16:creationId xmlns:a16="http://schemas.microsoft.com/office/drawing/2014/main" id="{43DDB743-2AA1-4D61-B341-284DC07ACDBA}"/>
                </a:ext>
              </a:extLst>
            </p:cNvPr>
            <p:cNvSpPr txBox="1"/>
            <p:nvPr/>
          </p:nvSpPr>
          <p:spPr>
            <a:xfrm>
              <a:off x="8488788" y="2147292"/>
              <a:ext cx="2202658" cy="1107996"/>
            </a:xfrm>
            <a:prstGeom prst="rect">
              <a:avLst/>
            </a:prstGeom>
            <a:noFill/>
          </p:spPr>
          <p:txBody>
            <a:bodyPr wrap="square" rtlCol="0">
              <a:spAutoFit/>
            </a:bodyPr>
            <a:lstStyle/>
            <a:p>
              <a:r>
                <a:rPr lang="en-US" dirty="0"/>
                <a:t>Complex traits</a:t>
              </a:r>
            </a:p>
            <a:p>
              <a:pPr marL="285750" indent="-285750">
                <a:buFont typeface="Arial" panose="020B0604020202020204" pitchFamily="34" charset="0"/>
                <a:buChar char="•"/>
              </a:pPr>
              <a:r>
                <a:rPr lang="en-US" sz="1600" dirty="0"/>
                <a:t>Diabetes</a:t>
              </a:r>
            </a:p>
            <a:p>
              <a:pPr marL="285750" indent="-285750">
                <a:buFont typeface="Arial" panose="020B0604020202020204" pitchFamily="34" charset="0"/>
                <a:buChar char="•"/>
              </a:pPr>
              <a:r>
                <a:rPr lang="en-US" sz="1600" dirty="0"/>
                <a:t>Parkinson’s disease</a:t>
              </a:r>
            </a:p>
            <a:p>
              <a:pPr marL="285750" indent="-285750">
                <a:buFont typeface="Arial" panose="020B0604020202020204" pitchFamily="34" charset="0"/>
                <a:buChar char="•"/>
              </a:pPr>
              <a:r>
                <a:rPr lang="en-US" sz="1600" dirty="0"/>
                <a:t>…</a:t>
              </a:r>
            </a:p>
          </p:txBody>
        </p:sp>
        <p:sp>
          <p:nvSpPr>
            <p:cNvPr id="16" name="TextBox 15">
              <a:extLst>
                <a:ext uri="{FF2B5EF4-FFF2-40B4-BE49-F238E27FC236}">
                  <a16:creationId xmlns:a16="http://schemas.microsoft.com/office/drawing/2014/main" id="{EF01E923-6970-461E-AE35-9314EC957859}"/>
                </a:ext>
              </a:extLst>
            </p:cNvPr>
            <p:cNvSpPr txBox="1"/>
            <p:nvPr/>
          </p:nvSpPr>
          <p:spPr>
            <a:xfrm>
              <a:off x="8488788" y="3193051"/>
              <a:ext cx="1626577" cy="1661993"/>
            </a:xfrm>
            <a:prstGeom prst="rect">
              <a:avLst/>
            </a:prstGeom>
            <a:noFill/>
          </p:spPr>
          <p:txBody>
            <a:bodyPr wrap="square" rtlCol="0">
              <a:spAutoFit/>
            </a:bodyPr>
            <a:lstStyle/>
            <a:p>
              <a:r>
                <a:rPr lang="en-US" dirty="0"/>
                <a:t>Cancer</a:t>
              </a:r>
            </a:p>
            <a:p>
              <a:pPr marL="285750" indent="-285750">
                <a:buFont typeface="Arial" panose="020B0604020202020204" pitchFamily="34" charset="0"/>
                <a:buChar char="•"/>
              </a:pPr>
              <a:r>
                <a:rPr lang="en-US" sz="1600" dirty="0"/>
                <a:t>Glioblastoma</a:t>
              </a:r>
            </a:p>
            <a:p>
              <a:pPr marL="285750" indent="-285750">
                <a:buFont typeface="Arial" panose="020B0604020202020204" pitchFamily="34" charset="0"/>
                <a:buChar char="•"/>
              </a:pPr>
              <a:r>
                <a:rPr lang="en-US" sz="1600" dirty="0"/>
                <a:t>Leukemia</a:t>
              </a:r>
            </a:p>
            <a:p>
              <a:pPr marL="285750" indent="-285750">
                <a:buFont typeface="Arial" panose="020B0604020202020204" pitchFamily="34" charset="0"/>
                <a:buChar char="•"/>
              </a:pPr>
              <a:r>
                <a:rPr lang="en-US" sz="1600"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7" name="TextBox 16">
              <a:extLst>
                <a:ext uri="{FF2B5EF4-FFF2-40B4-BE49-F238E27FC236}">
                  <a16:creationId xmlns:a16="http://schemas.microsoft.com/office/drawing/2014/main" id="{FB2BE3FB-830A-49DE-A3EB-31BD0A2DDBAD}"/>
                </a:ext>
              </a:extLst>
            </p:cNvPr>
            <p:cNvSpPr txBox="1"/>
            <p:nvPr/>
          </p:nvSpPr>
          <p:spPr>
            <a:xfrm>
              <a:off x="8488788" y="4262904"/>
              <a:ext cx="2202658" cy="1107996"/>
            </a:xfrm>
            <a:prstGeom prst="rect">
              <a:avLst/>
            </a:prstGeom>
            <a:noFill/>
          </p:spPr>
          <p:txBody>
            <a:bodyPr wrap="square" rtlCol="0">
              <a:spAutoFit/>
            </a:bodyPr>
            <a:lstStyle/>
            <a:p>
              <a:r>
                <a:rPr lang="en-US" dirty="0"/>
                <a:t>Resistance</a:t>
              </a:r>
            </a:p>
            <a:p>
              <a:pPr marL="285750" indent="-285750">
                <a:buFont typeface="Arial" panose="020B0604020202020204" pitchFamily="34" charset="0"/>
                <a:buChar char="•"/>
              </a:pPr>
              <a:r>
                <a:rPr lang="en-US" sz="1600" dirty="0"/>
                <a:t>Drug resistance</a:t>
              </a:r>
            </a:p>
            <a:p>
              <a:pPr marL="285750" indent="-285750">
                <a:buFont typeface="Arial" panose="020B0604020202020204" pitchFamily="34" charset="0"/>
                <a:buChar char="•"/>
              </a:pPr>
              <a:r>
                <a:rPr lang="en-US" sz="1600" dirty="0"/>
                <a:t>Radiation resistance</a:t>
              </a:r>
            </a:p>
            <a:p>
              <a:pPr marL="285750" indent="-285750">
                <a:buFont typeface="Arial" panose="020B0604020202020204" pitchFamily="34" charset="0"/>
                <a:buChar char="•"/>
              </a:pPr>
              <a:endParaRPr lang="en-US" sz="1600" dirty="0"/>
            </a:p>
          </p:txBody>
        </p:sp>
      </p:grpSp>
      <p:sp>
        <p:nvSpPr>
          <p:cNvPr id="347" name="Arrow: Curved Left 346">
            <a:extLst>
              <a:ext uri="{FF2B5EF4-FFF2-40B4-BE49-F238E27FC236}">
                <a16:creationId xmlns:a16="http://schemas.microsoft.com/office/drawing/2014/main" id="{D6CF87C0-738B-430D-8E04-AA1096E50C9E}"/>
              </a:ext>
            </a:extLst>
          </p:cNvPr>
          <p:cNvSpPr/>
          <p:nvPr/>
        </p:nvSpPr>
        <p:spPr>
          <a:xfrm rot="5400000">
            <a:off x="6222431" y="3315200"/>
            <a:ext cx="498123" cy="519311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8" name="Arrow: Down 347">
            <a:extLst>
              <a:ext uri="{FF2B5EF4-FFF2-40B4-BE49-F238E27FC236}">
                <a16:creationId xmlns:a16="http://schemas.microsoft.com/office/drawing/2014/main" id="{58188B1A-D2C6-4556-9C34-0D3777E73132}"/>
              </a:ext>
            </a:extLst>
          </p:cNvPr>
          <p:cNvSpPr/>
          <p:nvPr/>
        </p:nvSpPr>
        <p:spPr>
          <a:xfrm rot="16200000">
            <a:off x="4260080" y="3652714"/>
            <a:ext cx="384230" cy="3879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Down 348">
            <a:extLst>
              <a:ext uri="{FF2B5EF4-FFF2-40B4-BE49-F238E27FC236}">
                <a16:creationId xmlns:a16="http://schemas.microsoft.com/office/drawing/2014/main" id="{C2277745-515E-4C0B-8CEE-C57AD34BDED7}"/>
              </a:ext>
            </a:extLst>
          </p:cNvPr>
          <p:cNvSpPr/>
          <p:nvPr/>
        </p:nvSpPr>
        <p:spPr>
          <a:xfrm rot="16200000">
            <a:off x="7589706" y="3645701"/>
            <a:ext cx="384230" cy="3879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5" name="Group 274">
            <a:extLst>
              <a:ext uri="{FF2B5EF4-FFF2-40B4-BE49-F238E27FC236}">
                <a16:creationId xmlns:a16="http://schemas.microsoft.com/office/drawing/2014/main" id="{FD766FE5-B433-4F88-A5DC-2BD68E576C2C}"/>
              </a:ext>
            </a:extLst>
          </p:cNvPr>
          <p:cNvGrpSpPr/>
          <p:nvPr/>
        </p:nvGrpSpPr>
        <p:grpSpPr>
          <a:xfrm>
            <a:off x="4670495" y="1529783"/>
            <a:ext cx="2888659" cy="4090377"/>
            <a:chOff x="2501903" y="1410884"/>
            <a:chExt cx="2888659" cy="4090377"/>
          </a:xfrm>
        </p:grpSpPr>
        <p:grpSp>
          <p:nvGrpSpPr>
            <p:cNvPr id="274" name="Group 273">
              <a:extLst>
                <a:ext uri="{FF2B5EF4-FFF2-40B4-BE49-F238E27FC236}">
                  <a16:creationId xmlns:a16="http://schemas.microsoft.com/office/drawing/2014/main" id="{4FF548D0-C6BA-4796-8426-65B96E576F0E}"/>
                </a:ext>
              </a:extLst>
            </p:cNvPr>
            <p:cNvGrpSpPr/>
            <p:nvPr/>
          </p:nvGrpSpPr>
          <p:grpSpPr>
            <a:xfrm>
              <a:off x="2501903" y="1410884"/>
              <a:ext cx="2737605" cy="4090377"/>
              <a:chOff x="4677241" y="1535723"/>
              <a:chExt cx="2737605" cy="4090377"/>
            </a:xfrm>
          </p:grpSpPr>
          <p:grpSp>
            <p:nvGrpSpPr>
              <p:cNvPr id="229" name="Group 228">
                <a:extLst>
                  <a:ext uri="{FF2B5EF4-FFF2-40B4-BE49-F238E27FC236}">
                    <a16:creationId xmlns:a16="http://schemas.microsoft.com/office/drawing/2014/main" id="{FEE4A05D-495E-4236-BD11-149AB60D9E21}"/>
                  </a:ext>
                </a:extLst>
              </p:cNvPr>
              <p:cNvGrpSpPr/>
              <p:nvPr/>
            </p:nvGrpSpPr>
            <p:grpSpPr>
              <a:xfrm>
                <a:off x="4699570" y="1535723"/>
                <a:ext cx="2715276" cy="4090377"/>
                <a:chOff x="4699570" y="1535723"/>
                <a:chExt cx="2715276" cy="4090377"/>
              </a:xfrm>
            </p:grpSpPr>
            <p:grpSp>
              <p:nvGrpSpPr>
                <p:cNvPr id="352" name="Group 351">
                  <a:extLst>
                    <a:ext uri="{FF2B5EF4-FFF2-40B4-BE49-F238E27FC236}">
                      <a16:creationId xmlns:a16="http://schemas.microsoft.com/office/drawing/2014/main" id="{4635559A-0291-4E3F-A564-10171DD19F68}"/>
                    </a:ext>
                  </a:extLst>
                </p:cNvPr>
                <p:cNvGrpSpPr/>
                <p:nvPr/>
              </p:nvGrpSpPr>
              <p:grpSpPr>
                <a:xfrm>
                  <a:off x="4777154" y="1535723"/>
                  <a:ext cx="2637692" cy="4090377"/>
                  <a:chOff x="4777154" y="1535723"/>
                  <a:chExt cx="2637692" cy="4090377"/>
                </a:xfrm>
              </p:grpSpPr>
              <p:grpSp>
                <p:nvGrpSpPr>
                  <p:cNvPr id="351" name="Group 350">
                    <a:extLst>
                      <a:ext uri="{FF2B5EF4-FFF2-40B4-BE49-F238E27FC236}">
                        <a16:creationId xmlns:a16="http://schemas.microsoft.com/office/drawing/2014/main" id="{DDE1D11F-55E4-42B1-BF0B-16DB3CFA1C41}"/>
                      </a:ext>
                    </a:extLst>
                  </p:cNvPr>
                  <p:cNvGrpSpPr/>
                  <p:nvPr/>
                </p:nvGrpSpPr>
                <p:grpSpPr>
                  <a:xfrm>
                    <a:off x="4777154" y="1535723"/>
                    <a:ext cx="2637692" cy="4090377"/>
                    <a:chOff x="4777154" y="1535723"/>
                    <a:chExt cx="2637692" cy="4090377"/>
                  </a:xfrm>
                </p:grpSpPr>
                <p:sp>
                  <p:nvSpPr>
                    <p:cNvPr id="18" name="Rectangle 17">
                      <a:extLst>
                        <a:ext uri="{FF2B5EF4-FFF2-40B4-BE49-F238E27FC236}">
                          <a16:creationId xmlns:a16="http://schemas.microsoft.com/office/drawing/2014/main" id="{7B64C542-A564-4CDD-AC74-673FE5F1DAE4}"/>
                        </a:ext>
                      </a:extLst>
                    </p:cNvPr>
                    <p:cNvSpPr/>
                    <p:nvPr/>
                  </p:nvSpPr>
                  <p:spPr>
                    <a:xfrm>
                      <a:off x="4777154" y="1535723"/>
                      <a:ext cx="2637692" cy="409037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BC0041AF-26AC-48AC-B471-3E7356248711}"/>
                        </a:ext>
                      </a:extLst>
                    </p:cNvPr>
                    <p:cNvSpPr txBox="1"/>
                    <p:nvPr/>
                  </p:nvSpPr>
                  <p:spPr>
                    <a:xfrm>
                      <a:off x="4900796" y="1535723"/>
                      <a:ext cx="2390408" cy="954107"/>
                    </a:xfrm>
                    <a:prstGeom prst="rect">
                      <a:avLst/>
                    </a:prstGeom>
                    <a:noFill/>
                  </p:spPr>
                  <p:txBody>
                    <a:bodyPr wrap="square" rtlCol="0">
                      <a:spAutoFit/>
                    </a:bodyPr>
                    <a:lstStyle/>
                    <a:p>
                      <a:pPr algn="ctr"/>
                      <a:r>
                        <a:rPr lang="en-US" sz="2800" b="1" dirty="0"/>
                        <a:t>Statistical model</a:t>
                      </a:r>
                    </a:p>
                  </p:txBody>
                </p:sp>
              </p:grpSp>
              <p:grpSp>
                <p:nvGrpSpPr>
                  <p:cNvPr id="36" name="Group 35">
                    <a:extLst>
                      <a:ext uri="{FF2B5EF4-FFF2-40B4-BE49-F238E27FC236}">
                        <a16:creationId xmlns:a16="http://schemas.microsoft.com/office/drawing/2014/main" id="{DC6ECCF4-D094-4C92-A9FE-2FDC6136718E}"/>
                      </a:ext>
                    </a:extLst>
                  </p:cNvPr>
                  <p:cNvGrpSpPr/>
                  <p:nvPr/>
                </p:nvGrpSpPr>
                <p:grpSpPr>
                  <a:xfrm>
                    <a:off x="5420053" y="2538983"/>
                    <a:ext cx="1408008" cy="959209"/>
                    <a:chOff x="5420053" y="2538983"/>
                    <a:chExt cx="1408008" cy="959209"/>
                  </a:xfrm>
                </p:grpSpPr>
                <p:sp>
                  <p:nvSpPr>
                    <p:cNvPr id="21" name="Oval 20">
                      <a:extLst>
                        <a:ext uri="{FF2B5EF4-FFF2-40B4-BE49-F238E27FC236}">
                          <a16:creationId xmlns:a16="http://schemas.microsoft.com/office/drawing/2014/main" id="{1E78E020-A734-4106-8E26-1C6DFAE7B30D}"/>
                        </a:ext>
                      </a:extLst>
                    </p:cNvPr>
                    <p:cNvSpPr/>
                    <p:nvPr/>
                  </p:nvSpPr>
                  <p:spPr>
                    <a:xfrm>
                      <a:off x="6073140" y="2727054"/>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FC00C95-1D61-434B-8677-A945208476DC}"/>
                        </a:ext>
                      </a:extLst>
                    </p:cNvPr>
                    <p:cNvSpPr/>
                    <p:nvPr/>
                  </p:nvSpPr>
                  <p:spPr>
                    <a:xfrm>
                      <a:off x="6371590" y="2861286"/>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E3BB48D-48C8-4CD7-8850-2AFC4BBF12EB}"/>
                        </a:ext>
                      </a:extLst>
                    </p:cNvPr>
                    <p:cNvSpPr/>
                    <p:nvPr/>
                  </p:nvSpPr>
                  <p:spPr>
                    <a:xfrm>
                      <a:off x="5908040" y="3015995"/>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637EBF0-A02B-44D7-BC85-B8824C980C16}"/>
                        </a:ext>
                      </a:extLst>
                    </p:cNvPr>
                    <p:cNvSpPr/>
                    <p:nvPr/>
                  </p:nvSpPr>
                  <p:spPr>
                    <a:xfrm>
                      <a:off x="6146436" y="3026727"/>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9322873-B355-417E-9351-7A3754A009DD}"/>
                        </a:ext>
                      </a:extLst>
                    </p:cNvPr>
                    <p:cNvSpPr/>
                    <p:nvPr/>
                  </p:nvSpPr>
                  <p:spPr>
                    <a:xfrm>
                      <a:off x="5655103" y="3211132"/>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1357265-73A8-4192-81BA-40A18CF40E84}"/>
                        </a:ext>
                      </a:extLst>
                    </p:cNvPr>
                    <p:cNvSpPr/>
                    <p:nvPr/>
                  </p:nvSpPr>
                  <p:spPr>
                    <a:xfrm>
                      <a:off x="5420053" y="3137836"/>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D278B37-1479-425E-8908-EF402B14A8D3}"/>
                        </a:ext>
                      </a:extLst>
                    </p:cNvPr>
                    <p:cNvSpPr/>
                    <p:nvPr/>
                  </p:nvSpPr>
                  <p:spPr>
                    <a:xfrm>
                      <a:off x="5493349" y="3424896"/>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0D12AAD-756C-4478-983A-958AFF623A97}"/>
                        </a:ext>
                      </a:extLst>
                    </p:cNvPr>
                    <p:cNvSpPr/>
                    <p:nvPr/>
                  </p:nvSpPr>
                  <p:spPr>
                    <a:xfrm>
                      <a:off x="6300834" y="2540511"/>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4690C82-C6A7-42EC-B374-9C9D0FBF9BB9}"/>
                        </a:ext>
                      </a:extLst>
                    </p:cNvPr>
                    <p:cNvSpPr/>
                    <p:nvPr/>
                  </p:nvSpPr>
                  <p:spPr>
                    <a:xfrm>
                      <a:off x="6126995" y="3396225"/>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C4C2ADF-25F1-46ED-BB79-8FCFB6DD4FEE}"/>
                        </a:ext>
                      </a:extLst>
                    </p:cNvPr>
                    <p:cNvSpPr/>
                    <p:nvPr/>
                  </p:nvSpPr>
                  <p:spPr>
                    <a:xfrm>
                      <a:off x="6361549" y="3221883"/>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7F2EAAB-294D-4C2C-A9AB-8A0285D01F4F}"/>
                        </a:ext>
                      </a:extLst>
                    </p:cNvPr>
                    <p:cNvSpPr/>
                    <p:nvPr/>
                  </p:nvSpPr>
                  <p:spPr>
                    <a:xfrm>
                      <a:off x="5722740" y="2869294"/>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C80C030-C392-4F5E-B9F0-F8B75AE98810}"/>
                        </a:ext>
                      </a:extLst>
                    </p:cNvPr>
                    <p:cNvSpPr/>
                    <p:nvPr/>
                  </p:nvSpPr>
                  <p:spPr>
                    <a:xfrm>
                      <a:off x="6681469" y="2884067"/>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964F1F6-7DE7-4668-9B66-6DA936E6C245}"/>
                        </a:ext>
                      </a:extLst>
                    </p:cNvPr>
                    <p:cNvSpPr/>
                    <p:nvPr/>
                  </p:nvSpPr>
                  <p:spPr>
                    <a:xfrm>
                      <a:off x="6754765" y="2538983"/>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AA975E3-6D66-410B-B8C8-D27731CF135E}"/>
                        </a:ext>
                      </a:extLst>
                    </p:cNvPr>
                    <p:cNvSpPr/>
                    <p:nvPr/>
                  </p:nvSpPr>
                  <p:spPr>
                    <a:xfrm>
                      <a:off x="5529997" y="2607465"/>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8157F82-7788-4DDF-9773-F147B6A9D047}"/>
                        </a:ext>
                      </a:extLst>
                    </p:cNvPr>
                    <p:cNvSpPr/>
                    <p:nvPr/>
                  </p:nvSpPr>
                  <p:spPr>
                    <a:xfrm>
                      <a:off x="6515413" y="2644113"/>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7" name="TextBox 226">
                  <a:extLst>
                    <a:ext uri="{FF2B5EF4-FFF2-40B4-BE49-F238E27FC236}">
                      <a16:creationId xmlns:a16="http://schemas.microsoft.com/office/drawing/2014/main" id="{16D2651F-DB35-4595-B032-FDE6C629B152}"/>
                    </a:ext>
                  </a:extLst>
                </p:cNvPr>
                <p:cNvSpPr txBox="1"/>
                <p:nvPr/>
              </p:nvSpPr>
              <p:spPr>
                <a:xfrm>
                  <a:off x="4699570" y="2394370"/>
                  <a:ext cx="772969" cy="369332"/>
                </a:xfrm>
                <a:prstGeom prst="rect">
                  <a:avLst/>
                </a:prstGeom>
                <a:noFill/>
              </p:spPr>
              <p:txBody>
                <a:bodyPr wrap="none" rtlCol="0">
                  <a:spAutoFit/>
                </a:bodyPr>
                <a:lstStyle/>
                <a:p>
                  <a:r>
                    <a:rPr lang="en-US" dirty="0"/>
                    <a:t>Genes</a:t>
                  </a:r>
                </a:p>
              </p:txBody>
            </p:sp>
          </p:grpSp>
          <p:sp>
            <p:nvSpPr>
              <p:cNvPr id="228" name="TextBox 227">
                <a:extLst>
                  <a:ext uri="{FF2B5EF4-FFF2-40B4-BE49-F238E27FC236}">
                    <a16:creationId xmlns:a16="http://schemas.microsoft.com/office/drawing/2014/main" id="{0B4CEA9F-2E64-45E0-A1B8-2E154329541C}"/>
                  </a:ext>
                </a:extLst>
              </p:cNvPr>
              <p:cNvSpPr txBox="1"/>
              <p:nvPr/>
            </p:nvSpPr>
            <p:spPr>
              <a:xfrm>
                <a:off x="4711124" y="2724086"/>
                <a:ext cx="776175" cy="307777"/>
              </a:xfrm>
              <a:prstGeom prst="rect">
                <a:avLst/>
              </a:prstGeom>
              <a:noFill/>
            </p:spPr>
            <p:txBody>
              <a:bodyPr wrap="none" rtlCol="0">
                <a:spAutoFit/>
              </a:bodyPr>
              <a:lstStyle/>
              <a:p>
                <a:r>
                  <a:rPr lang="en-US" sz="1400" dirty="0"/>
                  <a:t>&gt;20,000</a:t>
                </a:r>
              </a:p>
            </p:txBody>
          </p:sp>
          <p:sp>
            <p:nvSpPr>
              <p:cNvPr id="219" name="TextBox 218">
                <a:extLst>
                  <a:ext uri="{FF2B5EF4-FFF2-40B4-BE49-F238E27FC236}">
                    <a16:creationId xmlns:a16="http://schemas.microsoft.com/office/drawing/2014/main" id="{926EB318-F3B7-4261-B0F5-1E7561ED38B3}"/>
                  </a:ext>
                </a:extLst>
              </p:cNvPr>
              <p:cNvSpPr txBox="1"/>
              <p:nvPr/>
            </p:nvSpPr>
            <p:spPr>
              <a:xfrm>
                <a:off x="4677241" y="4697288"/>
                <a:ext cx="914033" cy="307777"/>
              </a:xfrm>
              <a:prstGeom prst="rect">
                <a:avLst/>
              </a:prstGeom>
              <a:noFill/>
            </p:spPr>
            <p:txBody>
              <a:bodyPr wrap="none" rtlCol="0">
                <a:spAutoFit/>
              </a:bodyPr>
              <a:lstStyle/>
              <a:p>
                <a:r>
                  <a:rPr lang="en-US" sz="1400" dirty="0"/>
                  <a:t>100~1000</a:t>
                </a:r>
              </a:p>
            </p:txBody>
          </p:sp>
        </p:grpSp>
        <p:grpSp>
          <p:nvGrpSpPr>
            <p:cNvPr id="353" name="Group 352">
              <a:extLst>
                <a:ext uri="{FF2B5EF4-FFF2-40B4-BE49-F238E27FC236}">
                  <a16:creationId xmlns:a16="http://schemas.microsoft.com/office/drawing/2014/main" id="{426121D1-526F-431E-B00D-8EEA475C29B4}"/>
                </a:ext>
              </a:extLst>
            </p:cNvPr>
            <p:cNvGrpSpPr/>
            <p:nvPr/>
          </p:nvGrpSpPr>
          <p:grpSpPr>
            <a:xfrm>
              <a:off x="3128326" y="3491206"/>
              <a:ext cx="2262236" cy="1809204"/>
              <a:chOff x="5456701" y="3645400"/>
              <a:chExt cx="2262236" cy="1809204"/>
            </a:xfrm>
          </p:grpSpPr>
          <p:sp>
            <p:nvSpPr>
              <p:cNvPr id="37" name="Freeform: Shape 36">
                <a:extLst>
                  <a:ext uri="{FF2B5EF4-FFF2-40B4-BE49-F238E27FC236}">
                    <a16:creationId xmlns:a16="http://schemas.microsoft.com/office/drawing/2014/main" id="{E6B00A9F-0CF8-4BAE-AA2A-002F33824C44}"/>
                  </a:ext>
                </a:extLst>
              </p:cNvPr>
              <p:cNvSpPr/>
              <p:nvPr/>
            </p:nvSpPr>
            <p:spPr>
              <a:xfrm>
                <a:off x="5832657" y="3666289"/>
                <a:ext cx="504825" cy="641350"/>
              </a:xfrm>
              <a:custGeom>
                <a:avLst/>
                <a:gdLst>
                  <a:gd name="connsiteX0" fmla="*/ 0 w 558800"/>
                  <a:gd name="connsiteY0" fmla="*/ 0 h 641350"/>
                  <a:gd name="connsiteX1" fmla="*/ 558800 w 558800"/>
                  <a:gd name="connsiteY1" fmla="*/ 0 h 641350"/>
                  <a:gd name="connsiteX2" fmla="*/ 368300 w 558800"/>
                  <a:gd name="connsiteY2" fmla="*/ 196850 h 641350"/>
                  <a:gd name="connsiteX3" fmla="*/ 381000 w 558800"/>
                  <a:gd name="connsiteY3" fmla="*/ 641350 h 641350"/>
                  <a:gd name="connsiteX4" fmla="*/ 215900 w 558800"/>
                  <a:gd name="connsiteY4" fmla="*/ 546100 h 641350"/>
                  <a:gd name="connsiteX5" fmla="*/ 209550 w 558800"/>
                  <a:gd name="connsiteY5" fmla="*/ 190500 h 641350"/>
                  <a:gd name="connsiteX6" fmla="*/ 0 w 558800"/>
                  <a:gd name="connsiteY6" fmla="*/ 0 h 641350"/>
                  <a:gd name="connsiteX0" fmla="*/ 0 w 558800"/>
                  <a:gd name="connsiteY0" fmla="*/ 0 h 641350"/>
                  <a:gd name="connsiteX1" fmla="*/ 558800 w 558800"/>
                  <a:gd name="connsiteY1" fmla="*/ 0 h 641350"/>
                  <a:gd name="connsiteX2" fmla="*/ 381000 w 558800"/>
                  <a:gd name="connsiteY2" fmla="*/ 200025 h 641350"/>
                  <a:gd name="connsiteX3" fmla="*/ 381000 w 558800"/>
                  <a:gd name="connsiteY3" fmla="*/ 641350 h 641350"/>
                  <a:gd name="connsiteX4" fmla="*/ 215900 w 558800"/>
                  <a:gd name="connsiteY4" fmla="*/ 546100 h 641350"/>
                  <a:gd name="connsiteX5" fmla="*/ 209550 w 558800"/>
                  <a:gd name="connsiteY5" fmla="*/ 190500 h 641350"/>
                  <a:gd name="connsiteX6" fmla="*/ 0 w 558800"/>
                  <a:gd name="connsiteY6" fmla="*/ 0 h 641350"/>
                  <a:gd name="connsiteX0" fmla="*/ 0 w 558800"/>
                  <a:gd name="connsiteY0" fmla="*/ 0 h 641350"/>
                  <a:gd name="connsiteX1" fmla="*/ 558800 w 558800"/>
                  <a:gd name="connsiteY1" fmla="*/ 0 h 641350"/>
                  <a:gd name="connsiteX2" fmla="*/ 381000 w 558800"/>
                  <a:gd name="connsiteY2" fmla="*/ 200025 h 641350"/>
                  <a:gd name="connsiteX3" fmla="*/ 381000 w 558800"/>
                  <a:gd name="connsiteY3" fmla="*/ 641350 h 641350"/>
                  <a:gd name="connsiteX4" fmla="*/ 215900 w 558800"/>
                  <a:gd name="connsiteY4" fmla="*/ 546100 h 641350"/>
                  <a:gd name="connsiteX5" fmla="*/ 215900 w 558800"/>
                  <a:gd name="connsiteY5" fmla="*/ 193675 h 641350"/>
                  <a:gd name="connsiteX6" fmla="*/ 0 w 558800"/>
                  <a:gd name="connsiteY6" fmla="*/ 0 h 641350"/>
                  <a:gd name="connsiteX0" fmla="*/ 0 w 523875"/>
                  <a:gd name="connsiteY0" fmla="*/ 9525 h 641350"/>
                  <a:gd name="connsiteX1" fmla="*/ 523875 w 523875"/>
                  <a:gd name="connsiteY1" fmla="*/ 0 h 641350"/>
                  <a:gd name="connsiteX2" fmla="*/ 346075 w 523875"/>
                  <a:gd name="connsiteY2" fmla="*/ 200025 h 641350"/>
                  <a:gd name="connsiteX3" fmla="*/ 346075 w 523875"/>
                  <a:gd name="connsiteY3" fmla="*/ 641350 h 641350"/>
                  <a:gd name="connsiteX4" fmla="*/ 180975 w 523875"/>
                  <a:gd name="connsiteY4" fmla="*/ 546100 h 641350"/>
                  <a:gd name="connsiteX5" fmla="*/ 180975 w 523875"/>
                  <a:gd name="connsiteY5" fmla="*/ 193675 h 641350"/>
                  <a:gd name="connsiteX6" fmla="*/ 0 w 523875"/>
                  <a:gd name="connsiteY6" fmla="*/ 9525 h 641350"/>
                  <a:gd name="connsiteX0" fmla="*/ 0 w 504825"/>
                  <a:gd name="connsiteY0" fmla="*/ 0 h 641350"/>
                  <a:gd name="connsiteX1" fmla="*/ 504825 w 504825"/>
                  <a:gd name="connsiteY1" fmla="*/ 0 h 641350"/>
                  <a:gd name="connsiteX2" fmla="*/ 327025 w 504825"/>
                  <a:gd name="connsiteY2" fmla="*/ 200025 h 641350"/>
                  <a:gd name="connsiteX3" fmla="*/ 327025 w 504825"/>
                  <a:gd name="connsiteY3" fmla="*/ 641350 h 641350"/>
                  <a:gd name="connsiteX4" fmla="*/ 161925 w 504825"/>
                  <a:gd name="connsiteY4" fmla="*/ 546100 h 641350"/>
                  <a:gd name="connsiteX5" fmla="*/ 161925 w 504825"/>
                  <a:gd name="connsiteY5" fmla="*/ 193675 h 641350"/>
                  <a:gd name="connsiteX6" fmla="*/ 0 w 504825"/>
                  <a:gd name="connsiteY6" fmla="*/ 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825" h="641350">
                    <a:moveTo>
                      <a:pt x="0" y="0"/>
                    </a:moveTo>
                    <a:lnTo>
                      <a:pt x="504825" y="0"/>
                    </a:lnTo>
                    <a:lnTo>
                      <a:pt x="327025" y="200025"/>
                    </a:lnTo>
                    <a:lnTo>
                      <a:pt x="327025" y="641350"/>
                    </a:lnTo>
                    <a:lnTo>
                      <a:pt x="161925" y="546100"/>
                    </a:lnTo>
                    <a:lnTo>
                      <a:pt x="161925" y="193675"/>
                    </a:lnTo>
                    <a:lnTo>
                      <a:pt x="0" y="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DFBD0AFD-216F-422E-AA8E-E0A3B30B6D1D}"/>
                  </a:ext>
                </a:extLst>
              </p:cNvPr>
              <p:cNvGrpSpPr/>
              <p:nvPr/>
            </p:nvGrpSpPr>
            <p:grpSpPr>
              <a:xfrm>
                <a:off x="5456701" y="4495395"/>
                <a:ext cx="1408008" cy="959209"/>
                <a:chOff x="5420053" y="2538983"/>
                <a:chExt cx="1408008" cy="959209"/>
              </a:xfrm>
            </p:grpSpPr>
            <p:sp>
              <p:nvSpPr>
                <p:cNvPr id="39" name="Oval 38">
                  <a:extLst>
                    <a:ext uri="{FF2B5EF4-FFF2-40B4-BE49-F238E27FC236}">
                      <a16:creationId xmlns:a16="http://schemas.microsoft.com/office/drawing/2014/main" id="{E21E2CA8-71C1-48D3-8C98-68513E4D6FC1}"/>
                    </a:ext>
                  </a:extLst>
                </p:cNvPr>
                <p:cNvSpPr/>
                <p:nvPr/>
              </p:nvSpPr>
              <p:spPr>
                <a:xfrm>
                  <a:off x="6073140" y="2727054"/>
                  <a:ext cx="73296" cy="732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917A316-47A5-46BE-934E-92E6740B9BFF}"/>
                    </a:ext>
                  </a:extLst>
                </p:cNvPr>
                <p:cNvSpPr/>
                <p:nvPr/>
              </p:nvSpPr>
              <p:spPr>
                <a:xfrm>
                  <a:off x="6371590" y="2861286"/>
                  <a:ext cx="73296" cy="732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A7AC542-7D30-452B-9DF9-8D69CE3E85D0}"/>
                    </a:ext>
                  </a:extLst>
                </p:cNvPr>
                <p:cNvSpPr/>
                <p:nvPr/>
              </p:nvSpPr>
              <p:spPr>
                <a:xfrm>
                  <a:off x="5908040" y="3015995"/>
                  <a:ext cx="73296" cy="732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3945E13-9344-4A30-8672-834BBFDB41EE}"/>
                    </a:ext>
                  </a:extLst>
                </p:cNvPr>
                <p:cNvSpPr/>
                <p:nvPr/>
              </p:nvSpPr>
              <p:spPr>
                <a:xfrm>
                  <a:off x="6146436" y="3026727"/>
                  <a:ext cx="73296" cy="73296"/>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5F9182F-1A61-4B7A-A2B1-8DA6F9DC85C1}"/>
                    </a:ext>
                  </a:extLst>
                </p:cNvPr>
                <p:cNvSpPr/>
                <p:nvPr/>
              </p:nvSpPr>
              <p:spPr>
                <a:xfrm>
                  <a:off x="5655103" y="3211132"/>
                  <a:ext cx="73296" cy="7329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16B6E5-EF21-48BF-BC6A-10E4C00F258B}"/>
                    </a:ext>
                  </a:extLst>
                </p:cNvPr>
                <p:cNvSpPr/>
                <p:nvPr/>
              </p:nvSpPr>
              <p:spPr>
                <a:xfrm>
                  <a:off x="5420053" y="3137836"/>
                  <a:ext cx="73296" cy="732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0EC3024-DC1B-4140-A82D-08D37196B730}"/>
                    </a:ext>
                  </a:extLst>
                </p:cNvPr>
                <p:cNvSpPr/>
                <p:nvPr/>
              </p:nvSpPr>
              <p:spPr>
                <a:xfrm>
                  <a:off x="5493349" y="3424896"/>
                  <a:ext cx="73296" cy="732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2D517F0-994C-4274-8B0F-4F4E7C303A0B}"/>
                    </a:ext>
                  </a:extLst>
                </p:cNvPr>
                <p:cNvSpPr/>
                <p:nvPr/>
              </p:nvSpPr>
              <p:spPr>
                <a:xfrm>
                  <a:off x="6300834" y="2540511"/>
                  <a:ext cx="73296" cy="732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4B407D1-20D5-4255-85B8-F6C318A04CEE}"/>
                    </a:ext>
                  </a:extLst>
                </p:cNvPr>
                <p:cNvSpPr/>
                <p:nvPr/>
              </p:nvSpPr>
              <p:spPr>
                <a:xfrm>
                  <a:off x="6126995" y="3396225"/>
                  <a:ext cx="73296" cy="732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B88FFD3-FA64-4A52-82EA-ECBBE7BF7A22}"/>
                    </a:ext>
                  </a:extLst>
                </p:cNvPr>
                <p:cNvSpPr/>
                <p:nvPr/>
              </p:nvSpPr>
              <p:spPr>
                <a:xfrm>
                  <a:off x="6361549" y="3221883"/>
                  <a:ext cx="73296" cy="732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2D45F9C-665D-461F-8F6B-6CFC776CCE04}"/>
                    </a:ext>
                  </a:extLst>
                </p:cNvPr>
                <p:cNvSpPr/>
                <p:nvPr/>
              </p:nvSpPr>
              <p:spPr>
                <a:xfrm>
                  <a:off x="5722740" y="2869294"/>
                  <a:ext cx="73296" cy="732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5348F41-6340-480B-AFD4-5B6C7DF9C78B}"/>
                    </a:ext>
                  </a:extLst>
                </p:cNvPr>
                <p:cNvSpPr/>
                <p:nvPr/>
              </p:nvSpPr>
              <p:spPr>
                <a:xfrm>
                  <a:off x="6681469" y="2884067"/>
                  <a:ext cx="73296" cy="732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935FECF-C684-4AD0-9EC1-7C046A19FFED}"/>
                    </a:ext>
                  </a:extLst>
                </p:cNvPr>
                <p:cNvSpPr/>
                <p:nvPr/>
              </p:nvSpPr>
              <p:spPr>
                <a:xfrm>
                  <a:off x="6754765" y="2538983"/>
                  <a:ext cx="73296" cy="732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0EF1402-C3D5-4E70-A295-E83242B2C55D}"/>
                    </a:ext>
                  </a:extLst>
                </p:cNvPr>
                <p:cNvSpPr/>
                <p:nvPr/>
              </p:nvSpPr>
              <p:spPr>
                <a:xfrm>
                  <a:off x="5529997" y="2607465"/>
                  <a:ext cx="73296" cy="732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6FFF904-C3B2-46EE-80B5-1640CD3267C6}"/>
                    </a:ext>
                  </a:extLst>
                </p:cNvPr>
                <p:cNvSpPr/>
                <p:nvPr/>
              </p:nvSpPr>
              <p:spPr>
                <a:xfrm>
                  <a:off x="6515413" y="2644113"/>
                  <a:ext cx="73296" cy="732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54" name="TextBox 53">
                <a:extLst>
                  <a:ext uri="{FF2B5EF4-FFF2-40B4-BE49-F238E27FC236}">
                    <a16:creationId xmlns:a16="http://schemas.microsoft.com/office/drawing/2014/main" id="{B4580F1C-4311-46A2-A378-9EA929492251}"/>
                  </a:ext>
                </a:extLst>
              </p:cNvPr>
              <p:cNvSpPr txBox="1"/>
              <p:nvPr/>
            </p:nvSpPr>
            <p:spPr>
              <a:xfrm>
                <a:off x="6312973" y="3645400"/>
                <a:ext cx="1405964" cy="646331"/>
              </a:xfrm>
              <a:prstGeom prst="rect">
                <a:avLst/>
              </a:prstGeom>
              <a:noFill/>
            </p:spPr>
            <p:txBody>
              <a:bodyPr wrap="square" rtlCol="0">
                <a:spAutoFit/>
              </a:bodyPr>
              <a:lstStyle/>
              <a:p>
                <a:r>
                  <a:rPr lang="en-US" dirty="0"/>
                  <a:t>Fisher’s test/t-test</a:t>
                </a:r>
              </a:p>
            </p:txBody>
          </p:sp>
        </p:grpSp>
      </p:grpSp>
      <p:grpSp>
        <p:nvGrpSpPr>
          <p:cNvPr id="273" name="Group 272">
            <a:extLst>
              <a:ext uri="{FF2B5EF4-FFF2-40B4-BE49-F238E27FC236}">
                <a16:creationId xmlns:a16="http://schemas.microsoft.com/office/drawing/2014/main" id="{9B7343FF-A73E-4D64-8DBE-CD0BEAD6243C}"/>
              </a:ext>
            </a:extLst>
          </p:cNvPr>
          <p:cNvGrpSpPr/>
          <p:nvPr/>
        </p:nvGrpSpPr>
        <p:grpSpPr>
          <a:xfrm>
            <a:off x="4773463" y="1531941"/>
            <a:ext cx="2942460" cy="4090377"/>
            <a:chOff x="2210016" y="6108165"/>
            <a:chExt cx="2942460" cy="4090377"/>
          </a:xfrm>
        </p:grpSpPr>
        <p:grpSp>
          <p:nvGrpSpPr>
            <p:cNvPr id="236" name="Group 235">
              <a:extLst>
                <a:ext uri="{FF2B5EF4-FFF2-40B4-BE49-F238E27FC236}">
                  <a16:creationId xmlns:a16="http://schemas.microsoft.com/office/drawing/2014/main" id="{856FFB77-1457-41D4-9530-71E60DC8CE17}"/>
                </a:ext>
              </a:extLst>
            </p:cNvPr>
            <p:cNvGrpSpPr/>
            <p:nvPr/>
          </p:nvGrpSpPr>
          <p:grpSpPr>
            <a:xfrm>
              <a:off x="2210016" y="6108165"/>
              <a:ext cx="2942460" cy="4090377"/>
              <a:chOff x="405613" y="5976987"/>
              <a:chExt cx="2942460" cy="4090377"/>
            </a:xfrm>
          </p:grpSpPr>
          <p:grpSp>
            <p:nvGrpSpPr>
              <p:cNvPr id="195" name="Group 194">
                <a:extLst>
                  <a:ext uri="{FF2B5EF4-FFF2-40B4-BE49-F238E27FC236}">
                    <a16:creationId xmlns:a16="http://schemas.microsoft.com/office/drawing/2014/main" id="{DDD0C2CA-69A8-4A01-A76D-89F62E0910A7}"/>
                  </a:ext>
                </a:extLst>
              </p:cNvPr>
              <p:cNvGrpSpPr/>
              <p:nvPr/>
            </p:nvGrpSpPr>
            <p:grpSpPr>
              <a:xfrm>
                <a:off x="405613" y="5976987"/>
                <a:ext cx="2637692" cy="4090377"/>
                <a:chOff x="9635349" y="1535723"/>
                <a:chExt cx="2637692" cy="4090377"/>
              </a:xfrm>
            </p:grpSpPr>
            <p:sp>
              <p:nvSpPr>
                <p:cNvPr id="55" name="Rectangle 54">
                  <a:extLst>
                    <a:ext uri="{FF2B5EF4-FFF2-40B4-BE49-F238E27FC236}">
                      <a16:creationId xmlns:a16="http://schemas.microsoft.com/office/drawing/2014/main" id="{2A46E491-9F3E-4FFC-91C8-174C131F9D15}"/>
                    </a:ext>
                  </a:extLst>
                </p:cNvPr>
                <p:cNvSpPr/>
                <p:nvPr/>
              </p:nvSpPr>
              <p:spPr>
                <a:xfrm>
                  <a:off x="9635349" y="1535723"/>
                  <a:ext cx="2637692" cy="409037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56" name="TextBox 55">
                  <a:extLst>
                    <a:ext uri="{FF2B5EF4-FFF2-40B4-BE49-F238E27FC236}">
                      <a16:creationId xmlns:a16="http://schemas.microsoft.com/office/drawing/2014/main" id="{17934E2B-384A-4750-86A0-18713D365371}"/>
                    </a:ext>
                  </a:extLst>
                </p:cNvPr>
                <p:cNvSpPr txBox="1"/>
                <p:nvPr/>
              </p:nvSpPr>
              <p:spPr>
                <a:xfrm>
                  <a:off x="9712180" y="1597182"/>
                  <a:ext cx="2490604" cy="523220"/>
                </a:xfrm>
                <a:prstGeom prst="rect">
                  <a:avLst/>
                </a:prstGeom>
                <a:noFill/>
              </p:spPr>
              <p:txBody>
                <a:bodyPr wrap="square" rtlCol="0">
                  <a:spAutoFit/>
                </a:bodyPr>
                <a:lstStyle/>
                <a:p>
                  <a:pPr algn="ctr"/>
                  <a:r>
                    <a:rPr lang="en-US" sz="2800" b="1" dirty="0"/>
                    <a:t>Network</a:t>
                  </a:r>
                </a:p>
              </p:txBody>
            </p:sp>
            <p:grpSp>
              <p:nvGrpSpPr>
                <p:cNvPr id="157" name="Group 156">
                  <a:extLst>
                    <a:ext uri="{FF2B5EF4-FFF2-40B4-BE49-F238E27FC236}">
                      <a16:creationId xmlns:a16="http://schemas.microsoft.com/office/drawing/2014/main" id="{C4CFF577-C34E-4254-9D24-41C06831BF97}"/>
                    </a:ext>
                  </a:extLst>
                </p:cNvPr>
                <p:cNvGrpSpPr/>
                <p:nvPr/>
              </p:nvGrpSpPr>
              <p:grpSpPr>
                <a:xfrm>
                  <a:off x="10278248" y="2538983"/>
                  <a:ext cx="1408008" cy="959209"/>
                  <a:chOff x="10278248" y="2538983"/>
                  <a:chExt cx="1408008" cy="959209"/>
                </a:xfrm>
              </p:grpSpPr>
              <p:grpSp>
                <p:nvGrpSpPr>
                  <p:cNvPr id="57" name="Group 56">
                    <a:extLst>
                      <a:ext uri="{FF2B5EF4-FFF2-40B4-BE49-F238E27FC236}">
                        <a16:creationId xmlns:a16="http://schemas.microsoft.com/office/drawing/2014/main" id="{3962BE38-C9B9-43CE-BD49-6579B58BAA23}"/>
                      </a:ext>
                    </a:extLst>
                  </p:cNvPr>
                  <p:cNvGrpSpPr/>
                  <p:nvPr/>
                </p:nvGrpSpPr>
                <p:grpSpPr>
                  <a:xfrm>
                    <a:off x="10278248" y="2538983"/>
                    <a:ext cx="1408008" cy="959209"/>
                    <a:chOff x="5420053" y="2538983"/>
                    <a:chExt cx="1408008" cy="959209"/>
                  </a:xfrm>
                </p:grpSpPr>
                <p:sp>
                  <p:nvSpPr>
                    <p:cNvPr id="58" name="Oval 57">
                      <a:extLst>
                        <a:ext uri="{FF2B5EF4-FFF2-40B4-BE49-F238E27FC236}">
                          <a16:creationId xmlns:a16="http://schemas.microsoft.com/office/drawing/2014/main" id="{6B8185E8-6156-4F82-B247-13D21E83A8F5}"/>
                        </a:ext>
                      </a:extLst>
                    </p:cNvPr>
                    <p:cNvSpPr/>
                    <p:nvPr/>
                  </p:nvSpPr>
                  <p:spPr>
                    <a:xfrm>
                      <a:off x="6073140" y="2727054"/>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50FFFDB-1AF4-4CEB-A99E-B0B9597DEFE7}"/>
                        </a:ext>
                      </a:extLst>
                    </p:cNvPr>
                    <p:cNvSpPr/>
                    <p:nvPr/>
                  </p:nvSpPr>
                  <p:spPr>
                    <a:xfrm>
                      <a:off x="6371590" y="2861286"/>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FF35E4A-6F8D-49CE-97E8-2B9C3352B1A3}"/>
                        </a:ext>
                      </a:extLst>
                    </p:cNvPr>
                    <p:cNvSpPr/>
                    <p:nvPr/>
                  </p:nvSpPr>
                  <p:spPr>
                    <a:xfrm>
                      <a:off x="5908040" y="3015995"/>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F15D7908-2B24-42F3-A4AD-A5C02DFD3700}"/>
                        </a:ext>
                      </a:extLst>
                    </p:cNvPr>
                    <p:cNvSpPr/>
                    <p:nvPr/>
                  </p:nvSpPr>
                  <p:spPr>
                    <a:xfrm>
                      <a:off x="6146436" y="3026727"/>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22F6D7B6-28F3-426A-8B96-A83BB00AFB03}"/>
                        </a:ext>
                      </a:extLst>
                    </p:cNvPr>
                    <p:cNvSpPr/>
                    <p:nvPr/>
                  </p:nvSpPr>
                  <p:spPr>
                    <a:xfrm>
                      <a:off x="5655103" y="3211132"/>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9873725-ED54-48F9-9112-F316FDAB830D}"/>
                        </a:ext>
                      </a:extLst>
                    </p:cNvPr>
                    <p:cNvSpPr/>
                    <p:nvPr/>
                  </p:nvSpPr>
                  <p:spPr>
                    <a:xfrm>
                      <a:off x="5420053" y="3137836"/>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B7E85AD-7505-47C6-BDE9-BA327F4ADC71}"/>
                        </a:ext>
                      </a:extLst>
                    </p:cNvPr>
                    <p:cNvSpPr/>
                    <p:nvPr/>
                  </p:nvSpPr>
                  <p:spPr>
                    <a:xfrm>
                      <a:off x="5493349" y="3424896"/>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CC9E230-60FC-49C7-A7FA-8A2029C106C2}"/>
                        </a:ext>
                      </a:extLst>
                    </p:cNvPr>
                    <p:cNvSpPr/>
                    <p:nvPr/>
                  </p:nvSpPr>
                  <p:spPr>
                    <a:xfrm>
                      <a:off x="6300834" y="2540511"/>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BC7BB7A-71FE-4C31-B2BB-FA42AA056985}"/>
                        </a:ext>
                      </a:extLst>
                    </p:cNvPr>
                    <p:cNvSpPr/>
                    <p:nvPr/>
                  </p:nvSpPr>
                  <p:spPr>
                    <a:xfrm>
                      <a:off x="6126995" y="3396225"/>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3181B87-83D4-46EB-8E05-8F72B74921D3}"/>
                        </a:ext>
                      </a:extLst>
                    </p:cNvPr>
                    <p:cNvSpPr/>
                    <p:nvPr/>
                  </p:nvSpPr>
                  <p:spPr>
                    <a:xfrm>
                      <a:off x="6361549" y="3221883"/>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75D5D35-E77F-452A-89CF-00E4CAF3AB96}"/>
                        </a:ext>
                      </a:extLst>
                    </p:cNvPr>
                    <p:cNvSpPr/>
                    <p:nvPr/>
                  </p:nvSpPr>
                  <p:spPr>
                    <a:xfrm>
                      <a:off x="5722740" y="2869294"/>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EA99189-959A-4A9A-ACD7-463D827F7050}"/>
                        </a:ext>
                      </a:extLst>
                    </p:cNvPr>
                    <p:cNvSpPr/>
                    <p:nvPr/>
                  </p:nvSpPr>
                  <p:spPr>
                    <a:xfrm>
                      <a:off x="6681469" y="2884067"/>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48B5032-CF3F-42CF-9A03-A09A4240F6B0}"/>
                        </a:ext>
                      </a:extLst>
                    </p:cNvPr>
                    <p:cNvSpPr/>
                    <p:nvPr/>
                  </p:nvSpPr>
                  <p:spPr>
                    <a:xfrm>
                      <a:off x="6754765" y="2538983"/>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35BDCBCB-3515-4146-9FF2-818185D71D49}"/>
                        </a:ext>
                      </a:extLst>
                    </p:cNvPr>
                    <p:cNvSpPr/>
                    <p:nvPr/>
                  </p:nvSpPr>
                  <p:spPr>
                    <a:xfrm>
                      <a:off x="5529997" y="2607465"/>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5E92FDC2-DFDB-4840-BAF5-8A49CE5FFE3B}"/>
                        </a:ext>
                      </a:extLst>
                    </p:cNvPr>
                    <p:cNvSpPr/>
                    <p:nvPr/>
                  </p:nvSpPr>
                  <p:spPr>
                    <a:xfrm>
                      <a:off x="6515413" y="2644113"/>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F205816A-1AE9-4E12-98D9-E9EB2AD26B5B}"/>
                      </a:ext>
                    </a:extLst>
                  </p:cNvPr>
                  <p:cNvCxnSpPr>
                    <a:cxnSpLocks/>
                  </p:cNvCxnSpPr>
                  <p:nvPr/>
                </p:nvCxnSpPr>
                <p:spPr>
                  <a:xfrm flipH="1">
                    <a:off x="10836044" y="3062209"/>
                    <a:ext cx="156393" cy="6425"/>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19F920D-C6E8-423F-A1B4-9A877D112DFB}"/>
                      </a:ext>
                    </a:extLst>
                  </p:cNvPr>
                  <p:cNvCxnSpPr>
                    <a:cxnSpLocks/>
                    <a:stCxn id="61" idx="4"/>
                    <a:endCxn id="66" idx="0"/>
                  </p:cNvCxnSpPr>
                  <p:nvPr/>
                </p:nvCxnSpPr>
                <p:spPr>
                  <a:xfrm flipH="1">
                    <a:off x="11021838" y="3100023"/>
                    <a:ext cx="19441" cy="296202"/>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A090EFE-DE9D-4A33-A02C-0AF716A3968A}"/>
                      </a:ext>
                    </a:extLst>
                  </p:cNvPr>
                  <p:cNvCxnSpPr>
                    <a:cxnSpLocks/>
                    <a:stCxn id="61" idx="6"/>
                    <a:endCxn id="67" idx="1"/>
                  </p:cNvCxnSpPr>
                  <p:nvPr/>
                </p:nvCxnSpPr>
                <p:spPr>
                  <a:xfrm>
                    <a:off x="11077927" y="3063375"/>
                    <a:ext cx="152551" cy="169242"/>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2F5ECF3-4AE4-42CE-9B69-5DF55483BF2D}"/>
                      </a:ext>
                    </a:extLst>
                  </p:cNvPr>
                  <p:cNvCxnSpPr>
                    <a:cxnSpLocks/>
                    <a:stCxn id="61" idx="7"/>
                    <a:endCxn id="59" idx="3"/>
                  </p:cNvCxnSpPr>
                  <p:nvPr/>
                </p:nvCxnSpPr>
                <p:spPr>
                  <a:xfrm flipV="1">
                    <a:off x="11067193" y="2923848"/>
                    <a:ext cx="173326" cy="113613"/>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7EF2AE3-6271-436B-893B-11437C0A6560}"/>
                      </a:ext>
                    </a:extLst>
                  </p:cNvPr>
                  <p:cNvCxnSpPr>
                    <a:cxnSpLocks/>
                    <a:endCxn id="59" idx="1"/>
                  </p:cNvCxnSpPr>
                  <p:nvPr/>
                </p:nvCxnSpPr>
                <p:spPr>
                  <a:xfrm>
                    <a:off x="11009588" y="2779971"/>
                    <a:ext cx="230931" cy="92049"/>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242DDBA-B1EB-4CC8-8700-716F8DEB7049}"/>
                      </a:ext>
                    </a:extLst>
                  </p:cNvPr>
                  <p:cNvCxnSpPr>
                    <a:cxnSpLocks/>
                    <a:endCxn id="72" idx="4"/>
                  </p:cNvCxnSpPr>
                  <p:nvPr/>
                </p:nvCxnSpPr>
                <p:spPr>
                  <a:xfrm flipV="1">
                    <a:off x="11303081" y="2717409"/>
                    <a:ext cx="107175" cy="142928"/>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E6476680-C9B6-4926-8D16-AD1E94F2F489}"/>
                      </a:ext>
                    </a:extLst>
                  </p:cNvPr>
                  <p:cNvCxnSpPr>
                    <a:cxnSpLocks/>
                    <a:endCxn id="70" idx="3"/>
                  </p:cNvCxnSpPr>
                  <p:nvPr/>
                </p:nvCxnSpPr>
                <p:spPr>
                  <a:xfrm flipV="1">
                    <a:off x="11446904" y="2601545"/>
                    <a:ext cx="176790" cy="75164"/>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1A69203B-71F5-4C7B-AD92-D904B419A15C}"/>
                      </a:ext>
                    </a:extLst>
                  </p:cNvPr>
                  <p:cNvCxnSpPr>
                    <a:cxnSpLocks/>
                    <a:stCxn id="60" idx="3"/>
                  </p:cNvCxnSpPr>
                  <p:nvPr/>
                </p:nvCxnSpPr>
                <p:spPr>
                  <a:xfrm flipH="1">
                    <a:off x="10580937" y="3078557"/>
                    <a:ext cx="196032" cy="132575"/>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41B0CB6-73F9-4532-8E19-823062216965}"/>
                      </a:ext>
                    </a:extLst>
                  </p:cNvPr>
                  <p:cNvCxnSpPr>
                    <a:cxnSpLocks/>
                  </p:cNvCxnSpPr>
                  <p:nvPr/>
                </p:nvCxnSpPr>
                <p:spPr>
                  <a:xfrm flipH="1">
                    <a:off x="10424841" y="3295179"/>
                    <a:ext cx="85187" cy="129717"/>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25CE459-E8EF-4FE4-99BF-614F55F3DBF2}"/>
                      </a:ext>
                    </a:extLst>
                  </p:cNvPr>
                  <p:cNvCxnSpPr>
                    <a:cxnSpLocks/>
                    <a:endCxn id="68" idx="5"/>
                  </p:cNvCxnSpPr>
                  <p:nvPr/>
                </p:nvCxnSpPr>
                <p:spPr>
                  <a:xfrm flipH="1" flipV="1">
                    <a:off x="10643497" y="2931856"/>
                    <a:ext cx="131022" cy="73296"/>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1F5A0EC-B275-47D9-AB73-716E20857871}"/>
                      </a:ext>
                    </a:extLst>
                  </p:cNvPr>
                  <p:cNvCxnSpPr>
                    <a:cxnSpLocks/>
                  </p:cNvCxnSpPr>
                  <p:nvPr/>
                </p:nvCxnSpPr>
                <p:spPr>
                  <a:xfrm flipV="1">
                    <a:off x="10824329" y="2800350"/>
                    <a:ext cx="107006" cy="194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9A3D120-EF96-4772-BE31-4DEBD0C4772F}"/>
                      </a:ext>
                    </a:extLst>
                  </p:cNvPr>
                  <p:cNvCxnSpPr>
                    <a:cxnSpLocks/>
                    <a:endCxn id="58" idx="5"/>
                  </p:cNvCxnSpPr>
                  <p:nvPr/>
                </p:nvCxnSpPr>
                <p:spPr>
                  <a:xfrm flipH="1" flipV="1">
                    <a:off x="10993897" y="2789616"/>
                    <a:ext cx="39288" cy="215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957169B-93B4-411B-97C6-E74D21389792}"/>
                      </a:ext>
                    </a:extLst>
                  </p:cNvPr>
                  <p:cNvCxnSpPr>
                    <a:cxnSpLocks/>
                    <a:stCxn id="65" idx="3"/>
                  </p:cNvCxnSpPr>
                  <p:nvPr/>
                </p:nvCxnSpPr>
                <p:spPr>
                  <a:xfrm flipH="1">
                    <a:off x="11012939" y="2603073"/>
                    <a:ext cx="156824" cy="118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252C40A-E3DD-4AE1-9F05-DDC24294F229}"/>
                      </a:ext>
                    </a:extLst>
                  </p:cNvPr>
                  <p:cNvCxnSpPr>
                    <a:cxnSpLocks/>
                    <a:stCxn id="71" idx="5"/>
                    <a:endCxn id="68" idx="1"/>
                  </p:cNvCxnSpPr>
                  <p:nvPr/>
                </p:nvCxnSpPr>
                <p:spPr>
                  <a:xfrm>
                    <a:off x="10450754" y="2670027"/>
                    <a:ext cx="140915" cy="210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9736BF0-DE5D-48C6-9288-54E810CDD2CE}"/>
                      </a:ext>
                    </a:extLst>
                  </p:cNvPr>
                  <p:cNvCxnSpPr>
                    <a:cxnSpLocks/>
                    <a:stCxn id="63" idx="6"/>
                    <a:endCxn id="62" idx="1"/>
                  </p:cNvCxnSpPr>
                  <p:nvPr/>
                </p:nvCxnSpPr>
                <p:spPr>
                  <a:xfrm>
                    <a:off x="10351544" y="3174484"/>
                    <a:ext cx="172488" cy="47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62E27935-4709-4F7B-9E84-4613348CE611}"/>
                      </a:ext>
                    </a:extLst>
                  </p:cNvPr>
                  <p:cNvCxnSpPr>
                    <a:cxnSpLocks/>
                  </p:cNvCxnSpPr>
                  <p:nvPr/>
                </p:nvCxnSpPr>
                <p:spPr>
                  <a:xfrm>
                    <a:off x="10329135" y="3229859"/>
                    <a:ext cx="59057" cy="180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70B3BAC4-B933-4117-B8E6-7DB7CE812314}"/>
                      </a:ext>
                    </a:extLst>
                  </p:cNvPr>
                  <p:cNvCxnSpPr>
                    <a:cxnSpLocks/>
                    <a:stCxn id="72" idx="5"/>
                  </p:cNvCxnSpPr>
                  <p:nvPr/>
                </p:nvCxnSpPr>
                <p:spPr>
                  <a:xfrm>
                    <a:off x="11436170" y="2706675"/>
                    <a:ext cx="110246" cy="170598"/>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334C7E3-3ED1-42C1-BAD8-19C6FE07610D}"/>
                      </a:ext>
                    </a:extLst>
                  </p:cNvPr>
                  <p:cNvCxnSpPr>
                    <a:cxnSpLocks/>
                    <a:stCxn id="65" idx="5"/>
                  </p:cNvCxnSpPr>
                  <p:nvPr/>
                </p:nvCxnSpPr>
                <p:spPr>
                  <a:xfrm>
                    <a:off x="11221591" y="2603073"/>
                    <a:ext cx="52505" cy="232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62A47B2-16BF-4C89-873F-5E1D35783B15}"/>
                      </a:ext>
                    </a:extLst>
                  </p:cNvPr>
                  <p:cNvCxnSpPr>
                    <a:cxnSpLocks/>
                    <a:stCxn id="70" idx="4"/>
                  </p:cNvCxnSpPr>
                  <p:nvPr/>
                </p:nvCxnSpPr>
                <p:spPr>
                  <a:xfrm flipH="1">
                    <a:off x="11579383" y="2612279"/>
                    <a:ext cx="70225" cy="25701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4803BD20-A237-4E21-8B5D-612E04B3B515}"/>
                    </a:ext>
                  </a:extLst>
                </p:cNvPr>
                <p:cNvGrpSpPr/>
                <p:nvPr/>
              </p:nvGrpSpPr>
              <p:grpSpPr>
                <a:xfrm>
                  <a:off x="10317834" y="4465303"/>
                  <a:ext cx="1408008" cy="959209"/>
                  <a:chOff x="10278248" y="2538983"/>
                  <a:chExt cx="1408008" cy="959209"/>
                </a:xfrm>
              </p:grpSpPr>
              <p:grpSp>
                <p:nvGrpSpPr>
                  <p:cNvPr id="159" name="Group 158">
                    <a:extLst>
                      <a:ext uri="{FF2B5EF4-FFF2-40B4-BE49-F238E27FC236}">
                        <a16:creationId xmlns:a16="http://schemas.microsoft.com/office/drawing/2014/main" id="{98FA5DEB-1676-4A50-B8E0-9B90F19AA26C}"/>
                      </a:ext>
                    </a:extLst>
                  </p:cNvPr>
                  <p:cNvGrpSpPr/>
                  <p:nvPr/>
                </p:nvGrpSpPr>
                <p:grpSpPr>
                  <a:xfrm>
                    <a:off x="10278248" y="2538983"/>
                    <a:ext cx="1408008" cy="959209"/>
                    <a:chOff x="5420053" y="2538983"/>
                    <a:chExt cx="1408008" cy="959209"/>
                  </a:xfrm>
                </p:grpSpPr>
                <p:sp>
                  <p:nvSpPr>
                    <p:cNvPr id="179" name="Oval 178">
                      <a:extLst>
                        <a:ext uri="{FF2B5EF4-FFF2-40B4-BE49-F238E27FC236}">
                          <a16:creationId xmlns:a16="http://schemas.microsoft.com/office/drawing/2014/main" id="{A259F5F1-02BB-4E52-8456-4067E0A31539}"/>
                        </a:ext>
                      </a:extLst>
                    </p:cNvPr>
                    <p:cNvSpPr/>
                    <p:nvPr/>
                  </p:nvSpPr>
                  <p:spPr>
                    <a:xfrm>
                      <a:off x="6073140" y="2727054"/>
                      <a:ext cx="73296" cy="732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CF0FC317-8F40-491C-8BB0-6F734ECD0604}"/>
                        </a:ext>
                      </a:extLst>
                    </p:cNvPr>
                    <p:cNvSpPr/>
                    <p:nvPr/>
                  </p:nvSpPr>
                  <p:spPr>
                    <a:xfrm>
                      <a:off x="6371590" y="2861286"/>
                      <a:ext cx="73296" cy="73296"/>
                    </a:xfrm>
                    <a:prstGeom prst="ellipse">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D3F30562-4267-4432-8388-5CBC825EDB94}"/>
                        </a:ext>
                      </a:extLst>
                    </p:cNvPr>
                    <p:cNvSpPr/>
                    <p:nvPr/>
                  </p:nvSpPr>
                  <p:spPr>
                    <a:xfrm>
                      <a:off x="5908040" y="3015995"/>
                      <a:ext cx="73296" cy="73296"/>
                    </a:xfrm>
                    <a:prstGeom prst="ellipse">
                      <a:avLst/>
                    </a:prstGeom>
                    <a:solidFill>
                      <a:schemeClr val="accent2">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D3DCFEBF-A5AC-4D0E-B3A6-DD1A0265C041}"/>
                        </a:ext>
                      </a:extLst>
                    </p:cNvPr>
                    <p:cNvSpPr/>
                    <p:nvPr/>
                  </p:nvSpPr>
                  <p:spPr>
                    <a:xfrm>
                      <a:off x="6146436" y="3026727"/>
                      <a:ext cx="73296" cy="732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E99520EC-4F67-4E22-B618-5E152297AF74}"/>
                        </a:ext>
                      </a:extLst>
                    </p:cNvPr>
                    <p:cNvSpPr/>
                    <p:nvPr/>
                  </p:nvSpPr>
                  <p:spPr>
                    <a:xfrm>
                      <a:off x="5655103" y="3211132"/>
                      <a:ext cx="73296" cy="7329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3C2FFE81-3D8B-4946-B921-559075494AD5}"/>
                        </a:ext>
                      </a:extLst>
                    </p:cNvPr>
                    <p:cNvSpPr/>
                    <p:nvPr/>
                  </p:nvSpPr>
                  <p:spPr>
                    <a:xfrm>
                      <a:off x="5420053" y="3137836"/>
                      <a:ext cx="73296" cy="732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A22B9D4-32C4-4480-B171-5FA4E2B7BCEA}"/>
                        </a:ext>
                      </a:extLst>
                    </p:cNvPr>
                    <p:cNvSpPr/>
                    <p:nvPr/>
                  </p:nvSpPr>
                  <p:spPr>
                    <a:xfrm>
                      <a:off x="5493349" y="3424896"/>
                      <a:ext cx="73296" cy="732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40E7891B-719F-46A0-8786-9427BF2548ED}"/>
                        </a:ext>
                      </a:extLst>
                    </p:cNvPr>
                    <p:cNvSpPr/>
                    <p:nvPr/>
                  </p:nvSpPr>
                  <p:spPr>
                    <a:xfrm>
                      <a:off x="6300834" y="2540511"/>
                      <a:ext cx="73296" cy="732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0D416-204C-46F6-8C52-8129DBAD4648}"/>
                        </a:ext>
                      </a:extLst>
                    </p:cNvPr>
                    <p:cNvSpPr/>
                    <p:nvPr/>
                  </p:nvSpPr>
                  <p:spPr>
                    <a:xfrm>
                      <a:off x="6126995" y="3396225"/>
                      <a:ext cx="73296" cy="732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051C816A-C202-4BC4-B443-5FC6BBA7E059}"/>
                        </a:ext>
                      </a:extLst>
                    </p:cNvPr>
                    <p:cNvSpPr/>
                    <p:nvPr/>
                  </p:nvSpPr>
                  <p:spPr>
                    <a:xfrm>
                      <a:off x="6361549" y="3221883"/>
                      <a:ext cx="73296" cy="732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6AB08F1D-8315-449E-BF08-C95AC04F7DA0}"/>
                        </a:ext>
                      </a:extLst>
                    </p:cNvPr>
                    <p:cNvSpPr/>
                    <p:nvPr/>
                  </p:nvSpPr>
                  <p:spPr>
                    <a:xfrm>
                      <a:off x="5722740" y="2869294"/>
                      <a:ext cx="73296" cy="732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627AD814-B2F2-4997-B6CC-AD394DDDF295}"/>
                        </a:ext>
                      </a:extLst>
                    </p:cNvPr>
                    <p:cNvSpPr/>
                    <p:nvPr/>
                  </p:nvSpPr>
                  <p:spPr>
                    <a:xfrm>
                      <a:off x="6681469" y="2884067"/>
                      <a:ext cx="73296" cy="732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6788F441-6AF9-4D0A-8172-59F30F7F6F9D}"/>
                        </a:ext>
                      </a:extLst>
                    </p:cNvPr>
                    <p:cNvSpPr/>
                    <p:nvPr/>
                  </p:nvSpPr>
                  <p:spPr>
                    <a:xfrm>
                      <a:off x="6754765" y="2538983"/>
                      <a:ext cx="73296" cy="732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2A826ED5-E86D-403A-AF6E-FF9E62E6BA88}"/>
                        </a:ext>
                      </a:extLst>
                    </p:cNvPr>
                    <p:cNvSpPr/>
                    <p:nvPr/>
                  </p:nvSpPr>
                  <p:spPr>
                    <a:xfrm>
                      <a:off x="5529997" y="2607465"/>
                      <a:ext cx="73296" cy="732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A6575EF-9C43-4FA3-ACD5-FDCCECCA66F0}"/>
                        </a:ext>
                      </a:extLst>
                    </p:cNvPr>
                    <p:cNvSpPr/>
                    <p:nvPr/>
                  </p:nvSpPr>
                  <p:spPr>
                    <a:xfrm>
                      <a:off x="6515413" y="2644113"/>
                      <a:ext cx="73296" cy="732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160" name="Straight Arrow Connector 159">
                    <a:extLst>
                      <a:ext uri="{FF2B5EF4-FFF2-40B4-BE49-F238E27FC236}">
                        <a16:creationId xmlns:a16="http://schemas.microsoft.com/office/drawing/2014/main" id="{885292B1-5EA5-4A82-990C-C4A99B15E5BA}"/>
                      </a:ext>
                    </a:extLst>
                  </p:cNvPr>
                  <p:cNvCxnSpPr>
                    <a:cxnSpLocks/>
                  </p:cNvCxnSpPr>
                  <p:nvPr/>
                </p:nvCxnSpPr>
                <p:spPr>
                  <a:xfrm flipH="1">
                    <a:off x="10836044" y="3062209"/>
                    <a:ext cx="156393" cy="6425"/>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EE11F059-4873-4218-9FF5-7213BBDC31A2}"/>
                      </a:ext>
                    </a:extLst>
                  </p:cNvPr>
                  <p:cNvCxnSpPr>
                    <a:cxnSpLocks/>
                    <a:stCxn id="182" idx="4"/>
                    <a:endCxn id="187" idx="0"/>
                  </p:cNvCxnSpPr>
                  <p:nvPr/>
                </p:nvCxnSpPr>
                <p:spPr>
                  <a:xfrm flipH="1">
                    <a:off x="11021838" y="3100023"/>
                    <a:ext cx="19441" cy="296202"/>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54544410-634F-4A6D-8252-159C0818527E}"/>
                      </a:ext>
                    </a:extLst>
                  </p:cNvPr>
                  <p:cNvCxnSpPr>
                    <a:cxnSpLocks/>
                    <a:stCxn id="182" idx="6"/>
                    <a:endCxn id="188" idx="1"/>
                  </p:cNvCxnSpPr>
                  <p:nvPr/>
                </p:nvCxnSpPr>
                <p:spPr>
                  <a:xfrm>
                    <a:off x="11077927" y="3063375"/>
                    <a:ext cx="152551" cy="169242"/>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97A91B34-9023-491E-94DD-692BB05699C9}"/>
                      </a:ext>
                    </a:extLst>
                  </p:cNvPr>
                  <p:cNvCxnSpPr>
                    <a:cxnSpLocks/>
                    <a:stCxn id="182" idx="7"/>
                    <a:endCxn id="180" idx="3"/>
                  </p:cNvCxnSpPr>
                  <p:nvPr/>
                </p:nvCxnSpPr>
                <p:spPr>
                  <a:xfrm flipV="1">
                    <a:off x="11067193" y="2923848"/>
                    <a:ext cx="173326" cy="113613"/>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715A98A-4EDB-46F3-91B2-EF0798ED7DA1}"/>
                      </a:ext>
                    </a:extLst>
                  </p:cNvPr>
                  <p:cNvCxnSpPr>
                    <a:cxnSpLocks/>
                    <a:endCxn id="180" idx="1"/>
                  </p:cNvCxnSpPr>
                  <p:nvPr/>
                </p:nvCxnSpPr>
                <p:spPr>
                  <a:xfrm>
                    <a:off x="11009588" y="2779971"/>
                    <a:ext cx="230931" cy="92049"/>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E6121C54-46F6-4A60-89F9-BAA83B07BB31}"/>
                      </a:ext>
                    </a:extLst>
                  </p:cNvPr>
                  <p:cNvCxnSpPr>
                    <a:cxnSpLocks/>
                    <a:endCxn id="193" idx="4"/>
                  </p:cNvCxnSpPr>
                  <p:nvPr/>
                </p:nvCxnSpPr>
                <p:spPr>
                  <a:xfrm flipV="1">
                    <a:off x="11303081" y="2717409"/>
                    <a:ext cx="107175" cy="142928"/>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1B05DBA4-04B4-4BDA-B6BA-D02F25B57FCA}"/>
                      </a:ext>
                    </a:extLst>
                  </p:cNvPr>
                  <p:cNvCxnSpPr>
                    <a:cxnSpLocks/>
                    <a:endCxn id="191" idx="3"/>
                  </p:cNvCxnSpPr>
                  <p:nvPr/>
                </p:nvCxnSpPr>
                <p:spPr>
                  <a:xfrm flipV="1">
                    <a:off x="11446904" y="2601545"/>
                    <a:ext cx="176790" cy="75164"/>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6FAE78C2-C300-4BB9-AC48-8534EFEAC45E}"/>
                      </a:ext>
                    </a:extLst>
                  </p:cNvPr>
                  <p:cNvCxnSpPr>
                    <a:cxnSpLocks/>
                    <a:stCxn id="181" idx="3"/>
                  </p:cNvCxnSpPr>
                  <p:nvPr/>
                </p:nvCxnSpPr>
                <p:spPr>
                  <a:xfrm flipH="1">
                    <a:off x="10580937" y="3078557"/>
                    <a:ext cx="196032" cy="132575"/>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76A2C27-D5AD-473F-83D5-73B957287081}"/>
                      </a:ext>
                    </a:extLst>
                  </p:cNvPr>
                  <p:cNvCxnSpPr>
                    <a:cxnSpLocks/>
                  </p:cNvCxnSpPr>
                  <p:nvPr/>
                </p:nvCxnSpPr>
                <p:spPr>
                  <a:xfrm flipH="1">
                    <a:off x="10424841" y="3295179"/>
                    <a:ext cx="85187" cy="129717"/>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67E93C5F-ABFE-4F89-92BE-75984032DD25}"/>
                      </a:ext>
                    </a:extLst>
                  </p:cNvPr>
                  <p:cNvCxnSpPr>
                    <a:cxnSpLocks/>
                    <a:endCxn id="189" idx="5"/>
                  </p:cNvCxnSpPr>
                  <p:nvPr/>
                </p:nvCxnSpPr>
                <p:spPr>
                  <a:xfrm flipH="1" flipV="1">
                    <a:off x="10643497" y="2931856"/>
                    <a:ext cx="131022" cy="73296"/>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4D0B318-ADA3-442D-95A5-2D4A0205A4AC}"/>
                      </a:ext>
                    </a:extLst>
                  </p:cNvPr>
                  <p:cNvCxnSpPr>
                    <a:cxnSpLocks/>
                  </p:cNvCxnSpPr>
                  <p:nvPr/>
                </p:nvCxnSpPr>
                <p:spPr>
                  <a:xfrm flipV="1">
                    <a:off x="10824329" y="2800350"/>
                    <a:ext cx="107006" cy="194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0B36280-8B92-483E-B04B-B56F99F422C7}"/>
                      </a:ext>
                    </a:extLst>
                  </p:cNvPr>
                  <p:cNvCxnSpPr>
                    <a:cxnSpLocks/>
                    <a:endCxn id="179" idx="5"/>
                  </p:cNvCxnSpPr>
                  <p:nvPr/>
                </p:nvCxnSpPr>
                <p:spPr>
                  <a:xfrm flipH="1" flipV="1">
                    <a:off x="10993897" y="2789616"/>
                    <a:ext cx="39288" cy="215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36A3AA5-474D-42F0-8479-F1EE6D21F198}"/>
                      </a:ext>
                    </a:extLst>
                  </p:cNvPr>
                  <p:cNvCxnSpPr>
                    <a:cxnSpLocks/>
                    <a:stCxn id="186" idx="3"/>
                  </p:cNvCxnSpPr>
                  <p:nvPr/>
                </p:nvCxnSpPr>
                <p:spPr>
                  <a:xfrm flipH="1">
                    <a:off x="11012939" y="2603073"/>
                    <a:ext cx="156824" cy="118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F1A6C76-9B19-4A70-B67A-D9294E4CEB2E}"/>
                      </a:ext>
                    </a:extLst>
                  </p:cNvPr>
                  <p:cNvCxnSpPr>
                    <a:cxnSpLocks/>
                    <a:stCxn id="192" idx="5"/>
                    <a:endCxn id="189" idx="1"/>
                  </p:cNvCxnSpPr>
                  <p:nvPr/>
                </p:nvCxnSpPr>
                <p:spPr>
                  <a:xfrm>
                    <a:off x="10450754" y="2670027"/>
                    <a:ext cx="140915" cy="210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60B3D5D-2D2A-44B6-8934-A9D666BDDB7D}"/>
                      </a:ext>
                    </a:extLst>
                  </p:cNvPr>
                  <p:cNvCxnSpPr>
                    <a:cxnSpLocks/>
                    <a:stCxn id="184" idx="6"/>
                    <a:endCxn id="183" idx="1"/>
                  </p:cNvCxnSpPr>
                  <p:nvPr/>
                </p:nvCxnSpPr>
                <p:spPr>
                  <a:xfrm>
                    <a:off x="10351544" y="3174484"/>
                    <a:ext cx="172488" cy="47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F525824-DE5B-4602-A29A-91ED910109E8}"/>
                      </a:ext>
                    </a:extLst>
                  </p:cNvPr>
                  <p:cNvCxnSpPr>
                    <a:cxnSpLocks/>
                  </p:cNvCxnSpPr>
                  <p:nvPr/>
                </p:nvCxnSpPr>
                <p:spPr>
                  <a:xfrm>
                    <a:off x="10329135" y="3229859"/>
                    <a:ext cx="59057" cy="180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2BBD3303-4B0B-457B-A063-561588079FD7}"/>
                      </a:ext>
                    </a:extLst>
                  </p:cNvPr>
                  <p:cNvCxnSpPr>
                    <a:cxnSpLocks/>
                    <a:stCxn id="193" idx="5"/>
                  </p:cNvCxnSpPr>
                  <p:nvPr/>
                </p:nvCxnSpPr>
                <p:spPr>
                  <a:xfrm>
                    <a:off x="11436170" y="2706675"/>
                    <a:ext cx="110246" cy="170598"/>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92397E0-3F75-4671-8440-231B7D050E6A}"/>
                      </a:ext>
                    </a:extLst>
                  </p:cNvPr>
                  <p:cNvCxnSpPr>
                    <a:cxnSpLocks/>
                    <a:stCxn id="186" idx="5"/>
                  </p:cNvCxnSpPr>
                  <p:nvPr/>
                </p:nvCxnSpPr>
                <p:spPr>
                  <a:xfrm>
                    <a:off x="11221591" y="2603073"/>
                    <a:ext cx="52505" cy="232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D1B3AA16-8B13-436B-BB4B-FA629B35FB37}"/>
                      </a:ext>
                    </a:extLst>
                  </p:cNvPr>
                  <p:cNvCxnSpPr>
                    <a:cxnSpLocks/>
                    <a:stCxn id="191" idx="4"/>
                  </p:cNvCxnSpPr>
                  <p:nvPr/>
                </p:nvCxnSpPr>
                <p:spPr>
                  <a:xfrm flipH="1">
                    <a:off x="11579383" y="2612279"/>
                    <a:ext cx="70225" cy="25701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4" name="Arrow: Down 193">
                  <a:extLst>
                    <a:ext uri="{FF2B5EF4-FFF2-40B4-BE49-F238E27FC236}">
                      <a16:creationId xmlns:a16="http://schemas.microsoft.com/office/drawing/2014/main" id="{EE1D597E-6F53-47E5-8318-F38FF558734A}"/>
                    </a:ext>
                  </a:extLst>
                </p:cNvPr>
                <p:cNvSpPr/>
                <p:nvPr/>
              </p:nvSpPr>
              <p:spPr>
                <a:xfrm>
                  <a:off x="10914240" y="3707248"/>
                  <a:ext cx="244789" cy="443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 name="TextBox 215">
                <a:extLst>
                  <a:ext uri="{FF2B5EF4-FFF2-40B4-BE49-F238E27FC236}">
                    <a16:creationId xmlns:a16="http://schemas.microsoft.com/office/drawing/2014/main" id="{6B619E69-DB3B-4CCF-86CE-EDE65CF837AE}"/>
                  </a:ext>
                </a:extLst>
              </p:cNvPr>
              <p:cNvSpPr txBox="1"/>
              <p:nvPr/>
            </p:nvSpPr>
            <p:spPr>
              <a:xfrm>
                <a:off x="1942109" y="8015700"/>
                <a:ext cx="1405964" cy="646331"/>
              </a:xfrm>
              <a:prstGeom prst="rect">
                <a:avLst/>
              </a:prstGeom>
              <a:noFill/>
            </p:spPr>
            <p:txBody>
              <a:bodyPr wrap="square" rtlCol="0">
                <a:spAutoFit/>
              </a:bodyPr>
              <a:lstStyle/>
              <a:p>
                <a:r>
                  <a:rPr lang="en-US" dirty="0"/>
                  <a:t>Gene expression</a:t>
                </a:r>
              </a:p>
            </p:txBody>
          </p:sp>
        </p:grpSp>
        <p:sp>
          <p:nvSpPr>
            <p:cNvPr id="233" name="Rectangle 232">
              <a:extLst>
                <a:ext uri="{FF2B5EF4-FFF2-40B4-BE49-F238E27FC236}">
                  <a16:creationId xmlns:a16="http://schemas.microsoft.com/office/drawing/2014/main" id="{206B846C-E32E-4940-908A-7F36D71E1CAC}"/>
                </a:ext>
              </a:extLst>
            </p:cNvPr>
            <p:cNvSpPr/>
            <p:nvPr/>
          </p:nvSpPr>
          <p:spPr>
            <a:xfrm>
              <a:off x="2210392" y="6685424"/>
              <a:ext cx="1596014" cy="369332"/>
            </a:xfrm>
            <a:prstGeom prst="rect">
              <a:avLst/>
            </a:prstGeom>
          </p:spPr>
          <p:txBody>
            <a:bodyPr wrap="none">
              <a:spAutoFit/>
            </a:bodyPr>
            <a:lstStyle/>
            <a:p>
              <a:r>
                <a:rPr lang="en-US" dirty="0"/>
                <a:t>A graph </a:t>
              </a:r>
              <a:r>
                <a:rPr lang="en-US" i="1" dirty="0"/>
                <a:t>G(V; E)</a:t>
              </a:r>
            </a:p>
          </p:txBody>
        </p:sp>
      </p:grpSp>
      <p:grpSp>
        <p:nvGrpSpPr>
          <p:cNvPr id="272" name="Group 271">
            <a:extLst>
              <a:ext uri="{FF2B5EF4-FFF2-40B4-BE49-F238E27FC236}">
                <a16:creationId xmlns:a16="http://schemas.microsoft.com/office/drawing/2014/main" id="{7AC4FFBC-F7CB-465A-A7C6-4DF88E7986F3}"/>
              </a:ext>
            </a:extLst>
          </p:cNvPr>
          <p:cNvGrpSpPr/>
          <p:nvPr/>
        </p:nvGrpSpPr>
        <p:grpSpPr>
          <a:xfrm>
            <a:off x="4619301" y="1520174"/>
            <a:ext cx="3096622" cy="4091136"/>
            <a:chOff x="5292545" y="6516685"/>
            <a:chExt cx="3096622" cy="4091136"/>
          </a:xfrm>
        </p:grpSpPr>
        <p:grpSp>
          <p:nvGrpSpPr>
            <p:cNvPr id="224" name="Group 223">
              <a:extLst>
                <a:ext uri="{FF2B5EF4-FFF2-40B4-BE49-F238E27FC236}">
                  <a16:creationId xmlns:a16="http://schemas.microsoft.com/office/drawing/2014/main" id="{14DEAAE1-974A-4A60-BCDE-88273F91C04E}"/>
                </a:ext>
              </a:extLst>
            </p:cNvPr>
            <p:cNvGrpSpPr/>
            <p:nvPr/>
          </p:nvGrpSpPr>
          <p:grpSpPr>
            <a:xfrm>
              <a:off x="5292545" y="6516685"/>
              <a:ext cx="2960875" cy="4091136"/>
              <a:chOff x="4620300" y="1534964"/>
              <a:chExt cx="2960875" cy="4091136"/>
            </a:xfrm>
          </p:grpSpPr>
          <p:grpSp>
            <p:nvGrpSpPr>
              <p:cNvPr id="330" name="Group 329">
                <a:extLst>
                  <a:ext uri="{FF2B5EF4-FFF2-40B4-BE49-F238E27FC236}">
                    <a16:creationId xmlns:a16="http://schemas.microsoft.com/office/drawing/2014/main" id="{EC9D8F9A-C70D-4F40-874F-C5C7E07BC56D}"/>
                  </a:ext>
                </a:extLst>
              </p:cNvPr>
              <p:cNvGrpSpPr/>
              <p:nvPr/>
            </p:nvGrpSpPr>
            <p:grpSpPr>
              <a:xfrm>
                <a:off x="4620300" y="1534964"/>
                <a:ext cx="2960875" cy="4091136"/>
                <a:chOff x="8655939" y="1764943"/>
                <a:chExt cx="2960875" cy="4091136"/>
              </a:xfrm>
            </p:grpSpPr>
            <p:sp>
              <p:nvSpPr>
                <p:cNvPr id="197" name="Rectangle 196">
                  <a:extLst>
                    <a:ext uri="{FF2B5EF4-FFF2-40B4-BE49-F238E27FC236}">
                      <a16:creationId xmlns:a16="http://schemas.microsoft.com/office/drawing/2014/main" id="{CE12DC40-8021-440D-ACA2-0AC37F873C57}"/>
                    </a:ext>
                  </a:extLst>
                </p:cNvPr>
                <p:cNvSpPr/>
                <p:nvPr/>
              </p:nvSpPr>
              <p:spPr>
                <a:xfrm>
                  <a:off x="8816761" y="1765702"/>
                  <a:ext cx="2637692" cy="409037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1343E0F7-3ECC-4151-B59C-B4C710B2BA24}"/>
                    </a:ext>
                  </a:extLst>
                </p:cNvPr>
                <p:cNvSpPr txBox="1"/>
                <p:nvPr/>
              </p:nvSpPr>
              <p:spPr>
                <a:xfrm>
                  <a:off x="8655939" y="1764943"/>
                  <a:ext cx="2960875" cy="954107"/>
                </a:xfrm>
                <a:prstGeom prst="rect">
                  <a:avLst/>
                </a:prstGeom>
                <a:noFill/>
              </p:spPr>
              <p:txBody>
                <a:bodyPr wrap="square" rtlCol="0">
                  <a:spAutoFit/>
                </a:bodyPr>
                <a:lstStyle/>
                <a:p>
                  <a:pPr algn="ctr"/>
                  <a:r>
                    <a:rPr lang="en-US" sz="2800" b="1" dirty="0"/>
                    <a:t>Advanced Network</a:t>
                  </a:r>
                </a:p>
              </p:txBody>
            </p:sp>
            <p:sp>
              <p:nvSpPr>
                <p:cNvPr id="201" name="Arrow: Down 200">
                  <a:extLst>
                    <a:ext uri="{FF2B5EF4-FFF2-40B4-BE49-F238E27FC236}">
                      <a16:creationId xmlns:a16="http://schemas.microsoft.com/office/drawing/2014/main" id="{D04EA54B-375A-4F4B-99B6-7C5513E2D9B5}"/>
                    </a:ext>
                  </a:extLst>
                </p:cNvPr>
                <p:cNvSpPr/>
                <p:nvPr/>
              </p:nvSpPr>
              <p:spPr>
                <a:xfrm>
                  <a:off x="10095652" y="3937227"/>
                  <a:ext cx="244789" cy="443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3" name="Group 302">
                  <a:extLst>
                    <a:ext uri="{FF2B5EF4-FFF2-40B4-BE49-F238E27FC236}">
                      <a16:creationId xmlns:a16="http://schemas.microsoft.com/office/drawing/2014/main" id="{372EF39F-5D78-4F56-805A-6BECDA37D576}"/>
                    </a:ext>
                  </a:extLst>
                </p:cNvPr>
                <p:cNvGrpSpPr/>
                <p:nvPr/>
              </p:nvGrpSpPr>
              <p:grpSpPr>
                <a:xfrm>
                  <a:off x="9121622" y="2561937"/>
                  <a:ext cx="2209992" cy="1489836"/>
                  <a:chOff x="9914762" y="2405613"/>
                  <a:chExt cx="2209992" cy="1489836"/>
                </a:xfrm>
              </p:grpSpPr>
              <p:grpSp>
                <p:nvGrpSpPr>
                  <p:cNvPr id="199" name="Group 198">
                    <a:extLst>
                      <a:ext uri="{FF2B5EF4-FFF2-40B4-BE49-F238E27FC236}">
                        <a16:creationId xmlns:a16="http://schemas.microsoft.com/office/drawing/2014/main" id="{2CF13710-DD50-44FA-B77A-FA126D816875}"/>
                      </a:ext>
                    </a:extLst>
                  </p:cNvPr>
                  <p:cNvGrpSpPr/>
                  <p:nvPr/>
                </p:nvGrpSpPr>
                <p:grpSpPr>
                  <a:xfrm>
                    <a:off x="10252800" y="2612638"/>
                    <a:ext cx="1408008" cy="959209"/>
                    <a:chOff x="10278248" y="2538983"/>
                    <a:chExt cx="1408008" cy="959209"/>
                  </a:xfrm>
                </p:grpSpPr>
                <p:grpSp>
                  <p:nvGrpSpPr>
                    <p:cNvPr id="237" name="Group 236">
                      <a:extLst>
                        <a:ext uri="{FF2B5EF4-FFF2-40B4-BE49-F238E27FC236}">
                          <a16:creationId xmlns:a16="http://schemas.microsoft.com/office/drawing/2014/main" id="{B814EB53-6562-40D0-AFCD-F0CDA95C19E6}"/>
                        </a:ext>
                      </a:extLst>
                    </p:cNvPr>
                    <p:cNvGrpSpPr/>
                    <p:nvPr/>
                  </p:nvGrpSpPr>
                  <p:grpSpPr>
                    <a:xfrm>
                      <a:off x="10278248" y="2538983"/>
                      <a:ext cx="1408008" cy="959209"/>
                      <a:chOff x="5420053" y="2538983"/>
                      <a:chExt cx="1408008" cy="959209"/>
                    </a:xfrm>
                  </p:grpSpPr>
                  <p:sp>
                    <p:nvSpPr>
                      <p:cNvPr id="257" name="Oval 256">
                        <a:extLst>
                          <a:ext uri="{FF2B5EF4-FFF2-40B4-BE49-F238E27FC236}">
                            <a16:creationId xmlns:a16="http://schemas.microsoft.com/office/drawing/2014/main" id="{48DA106F-78DC-408D-9181-851028031E2E}"/>
                          </a:ext>
                        </a:extLst>
                      </p:cNvPr>
                      <p:cNvSpPr/>
                      <p:nvPr/>
                    </p:nvSpPr>
                    <p:spPr>
                      <a:xfrm>
                        <a:off x="6073140" y="2727054"/>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EDCE89C3-2314-47BA-9D41-EA210C700B47}"/>
                          </a:ext>
                        </a:extLst>
                      </p:cNvPr>
                      <p:cNvSpPr/>
                      <p:nvPr/>
                    </p:nvSpPr>
                    <p:spPr>
                      <a:xfrm>
                        <a:off x="6371590" y="2861286"/>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9EA1445F-C192-44C3-AAF7-C8FD5465F472}"/>
                          </a:ext>
                        </a:extLst>
                      </p:cNvPr>
                      <p:cNvSpPr/>
                      <p:nvPr/>
                    </p:nvSpPr>
                    <p:spPr>
                      <a:xfrm>
                        <a:off x="5908040" y="3015995"/>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3FC94720-D2EA-43F2-998E-4E0C269D07AB}"/>
                          </a:ext>
                        </a:extLst>
                      </p:cNvPr>
                      <p:cNvSpPr/>
                      <p:nvPr/>
                    </p:nvSpPr>
                    <p:spPr>
                      <a:xfrm>
                        <a:off x="6146436" y="3026727"/>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BC428074-0296-42BF-A7FC-A8C11AFD3725}"/>
                          </a:ext>
                        </a:extLst>
                      </p:cNvPr>
                      <p:cNvSpPr/>
                      <p:nvPr/>
                    </p:nvSpPr>
                    <p:spPr>
                      <a:xfrm>
                        <a:off x="5655103" y="3211132"/>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3AF1E430-99DE-49CE-B458-B2350FD1B3D5}"/>
                          </a:ext>
                        </a:extLst>
                      </p:cNvPr>
                      <p:cNvSpPr/>
                      <p:nvPr/>
                    </p:nvSpPr>
                    <p:spPr>
                      <a:xfrm>
                        <a:off x="5420053" y="3137836"/>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16448739-A6F7-4D77-B940-57D87E055535}"/>
                          </a:ext>
                        </a:extLst>
                      </p:cNvPr>
                      <p:cNvSpPr/>
                      <p:nvPr/>
                    </p:nvSpPr>
                    <p:spPr>
                      <a:xfrm>
                        <a:off x="5493349" y="3424896"/>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02C6C45D-7734-463C-9BB9-1FDC87CC780F}"/>
                          </a:ext>
                        </a:extLst>
                      </p:cNvPr>
                      <p:cNvSpPr/>
                      <p:nvPr/>
                    </p:nvSpPr>
                    <p:spPr>
                      <a:xfrm>
                        <a:off x="6300834" y="2540511"/>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002A8F6-CF13-41E0-A453-D2F425C29214}"/>
                          </a:ext>
                        </a:extLst>
                      </p:cNvPr>
                      <p:cNvSpPr/>
                      <p:nvPr/>
                    </p:nvSpPr>
                    <p:spPr>
                      <a:xfrm>
                        <a:off x="6126995" y="3396225"/>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71BDBA40-6017-4BAD-AD0F-6C3B6279B951}"/>
                          </a:ext>
                        </a:extLst>
                      </p:cNvPr>
                      <p:cNvSpPr/>
                      <p:nvPr/>
                    </p:nvSpPr>
                    <p:spPr>
                      <a:xfrm>
                        <a:off x="6361549" y="3221883"/>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CEA134EE-342F-40F7-A3DB-497395DBA854}"/>
                          </a:ext>
                        </a:extLst>
                      </p:cNvPr>
                      <p:cNvSpPr/>
                      <p:nvPr/>
                    </p:nvSpPr>
                    <p:spPr>
                      <a:xfrm>
                        <a:off x="5722740" y="2869294"/>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CC615041-57A4-46B5-BE2A-8957E3432DE9}"/>
                          </a:ext>
                        </a:extLst>
                      </p:cNvPr>
                      <p:cNvSpPr/>
                      <p:nvPr/>
                    </p:nvSpPr>
                    <p:spPr>
                      <a:xfrm>
                        <a:off x="6681469" y="2884067"/>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22EA3605-5389-4DF3-B148-11B278AE26BB}"/>
                          </a:ext>
                        </a:extLst>
                      </p:cNvPr>
                      <p:cNvSpPr/>
                      <p:nvPr/>
                    </p:nvSpPr>
                    <p:spPr>
                      <a:xfrm>
                        <a:off x="6754765" y="2538983"/>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14F4E047-8EB1-4340-976F-0D69EE3694F2}"/>
                          </a:ext>
                        </a:extLst>
                      </p:cNvPr>
                      <p:cNvSpPr/>
                      <p:nvPr/>
                    </p:nvSpPr>
                    <p:spPr>
                      <a:xfrm>
                        <a:off x="5529997" y="2607465"/>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8B28CD4B-EBF1-470F-8BB3-8BA2B93061EE}"/>
                          </a:ext>
                        </a:extLst>
                      </p:cNvPr>
                      <p:cNvSpPr/>
                      <p:nvPr/>
                    </p:nvSpPr>
                    <p:spPr>
                      <a:xfrm>
                        <a:off x="6515413" y="2644113"/>
                        <a:ext cx="73296" cy="73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8" name="Straight Arrow Connector 237">
                      <a:extLst>
                        <a:ext uri="{FF2B5EF4-FFF2-40B4-BE49-F238E27FC236}">
                          <a16:creationId xmlns:a16="http://schemas.microsoft.com/office/drawing/2014/main" id="{45876A87-02AB-4B2A-A382-A9DDDE778C73}"/>
                        </a:ext>
                      </a:extLst>
                    </p:cNvPr>
                    <p:cNvCxnSpPr>
                      <a:cxnSpLocks/>
                    </p:cNvCxnSpPr>
                    <p:nvPr/>
                  </p:nvCxnSpPr>
                  <p:spPr>
                    <a:xfrm flipH="1">
                      <a:off x="10836044" y="3062209"/>
                      <a:ext cx="156393" cy="6425"/>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99DB84A0-9593-4D5E-BFFC-CAFFA006B583}"/>
                        </a:ext>
                      </a:extLst>
                    </p:cNvPr>
                    <p:cNvCxnSpPr>
                      <a:cxnSpLocks/>
                      <a:stCxn id="260" idx="4"/>
                      <a:endCxn id="265" idx="0"/>
                    </p:cNvCxnSpPr>
                    <p:nvPr/>
                  </p:nvCxnSpPr>
                  <p:spPr>
                    <a:xfrm flipH="1">
                      <a:off x="11021838" y="3100023"/>
                      <a:ext cx="19441" cy="296202"/>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C267A1FC-2056-4748-B871-8B6B87F10B45}"/>
                        </a:ext>
                      </a:extLst>
                    </p:cNvPr>
                    <p:cNvCxnSpPr>
                      <a:cxnSpLocks/>
                      <a:stCxn id="260" idx="6"/>
                      <a:endCxn id="266" idx="1"/>
                    </p:cNvCxnSpPr>
                    <p:nvPr/>
                  </p:nvCxnSpPr>
                  <p:spPr>
                    <a:xfrm>
                      <a:off x="11077927" y="3063375"/>
                      <a:ext cx="152551" cy="169242"/>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3C8ADA61-EA2A-48B5-8CC0-11ECB69BE1D5}"/>
                        </a:ext>
                      </a:extLst>
                    </p:cNvPr>
                    <p:cNvCxnSpPr>
                      <a:cxnSpLocks/>
                      <a:stCxn id="260" idx="7"/>
                      <a:endCxn id="258" idx="3"/>
                    </p:cNvCxnSpPr>
                    <p:nvPr/>
                  </p:nvCxnSpPr>
                  <p:spPr>
                    <a:xfrm flipV="1">
                      <a:off x="11067193" y="2923848"/>
                      <a:ext cx="173326" cy="113613"/>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0E1C6026-8EE8-49F7-945C-218C95DD3061}"/>
                        </a:ext>
                      </a:extLst>
                    </p:cNvPr>
                    <p:cNvCxnSpPr>
                      <a:cxnSpLocks/>
                      <a:endCxn id="258" idx="1"/>
                    </p:cNvCxnSpPr>
                    <p:nvPr/>
                  </p:nvCxnSpPr>
                  <p:spPr>
                    <a:xfrm>
                      <a:off x="11009588" y="2779971"/>
                      <a:ext cx="230931" cy="92049"/>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BB4D0A6E-B42B-48BA-B464-2489DAFD7261}"/>
                        </a:ext>
                      </a:extLst>
                    </p:cNvPr>
                    <p:cNvCxnSpPr>
                      <a:cxnSpLocks/>
                      <a:endCxn id="271" idx="4"/>
                    </p:cNvCxnSpPr>
                    <p:nvPr/>
                  </p:nvCxnSpPr>
                  <p:spPr>
                    <a:xfrm flipV="1">
                      <a:off x="11303081" y="2717409"/>
                      <a:ext cx="107175" cy="142928"/>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514BA0E2-6DCC-46B5-A3A2-D7ED5D52072B}"/>
                        </a:ext>
                      </a:extLst>
                    </p:cNvPr>
                    <p:cNvCxnSpPr>
                      <a:cxnSpLocks/>
                      <a:endCxn id="269" idx="3"/>
                    </p:cNvCxnSpPr>
                    <p:nvPr/>
                  </p:nvCxnSpPr>
                  <p:spPr>
                    <a:xfrm flipV="1">
                      <a:off x="11446904" y="2601545"/>
                      <a:ext cx="176790" cy="75164"/>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3564DFC2-8C7B-4CA2-BB47-AD8821EA9E81}"/>
                        </a:ext>
                      </a:extLst>
                    </p:cNvPr>
                    <p:cNvCxnSpPr>
                      <a:cxnSpLocks/>
                      <a:stCxn id="259" idx="3"/>
                    </p:cNvCxnSpPr>
                    <p:nvPr/>
                  </p:nvCxnSpPr>
                  <p:spPr>
                    <a:xfrm flipH="1">
                      <a:off x="10580937" y="3078557"/>
                      <a:ext cx="196032" cy="132575"/>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A755BA8F-EF22-4A57-9704-B29E628EE970}"/>
                        </a:ext>
                      </a:extLst>
                    </p:cNvPr>
                    <p:cNvCxnSpPr>
                      <a:cxnSpLocks/>
                    </p:cNvCxnSpPr>
                    <p:nvPr/>
                  </p:nvCxnSpPr>
                  <p:spPr>
                    <a:xfrm flipH="1">
                      <a:off x="10424841" y="3295179"/>
                      <a:ext cx="85187" cy="129717"/>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252E36BA-5BEB-4481-B12C-C691013BDEF3}"/>
                        </a:ext>
                      </a:extLst>
                    </p:cNvPr>
                    <p:cNvCxnSpPr>
                      <a:cxnSpLocks/>
                      <a:endCxn id="267" idx="5"/>
                    </p:cNvCxnSpPr>
                    <p:nvPr/>
                  </p:nvCxnSpPr>
                  <p:spPr>
                    <a:xfrm flipH="1" flipV="1">
                      <a:off x="10643497" y="2931856"/>
                      <a:ext cx="131022" cy="73296"/>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038A9E65-00D2-48F6-8AD1-866F032257AB}"/>
                        </a:ext>
                      </a:extLst>
                    </p:cNvPr>
                    <p:cNvCxnSpPr>
                      <a:cxnSpLocks/>
                    </p:cNvCxnSpPr>
                    <p:nvPr/>
                  </p:nvCxnSpPr>
                  <p:spPr>
                    <a:xfrm flipV="1">
                      <a:off x="10824329" y="2800350"/>
                      <a:ext cx="107006" cy="194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20423D9A-F5A5-40FB-94EA-1FA88A247844}"/>
                        </a:ext>
                      </a:extLst>
                    </p:cNvPr>
                    <p:cNvCxnSpPr>
                      <a:cxnSpLocks/>
                      <a:endCxn id="257" idx="5"/>
                    </p:cNvCxnSpPr>
                    <p:nvPr/>
                  </p:nvCxnSpPr>
                  <p:spPr>
                    <a:xfrm flipH="1" flipV="1">
                      <a:off x="10993897" y="2789616"/>
                      <a:ext cx="39288" cy="215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344A20C6-5D27-407C-B6F4-384AFADD37CF}"/>
                        </a:ext>
                      </a:extLst>
                    </p:cNvPr>
                    <p:cNvCxnSpPr>
                      <a:cxnSpLocks/>
                      <a:stCxn id="264" idx="3"/>
                    </p:cNvCxnSpPr>
                    <p:nvPr/>
                  </p:nvCxnSpPr>
                  <p:spPr>
                    <a:xfrm flipH="1">
                      <a:off x="11012939" y="2603073"/>
                      <a:ext cx="156824" cy="118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CC923F44-E939-4715-B601-EA0F496041B1}"/>
                        </a:ext>
                      </a:extLst>
                    </p:cNvPr>
                    <p:cNvCxnSpPr>
                      <a:cxnSpLocks/>
                      <a:stCxn id="270" idx="5"/>
                      <a:endCxn id="267" idx="1"/>
                    </p:cNvCxnSpPr>
                    <p:nvPr/>
                  </p:nvCxnSpPr>
                  <p:spPr>
                    <a:xfrm>
                      <a:off x="10450754" y="2670027"/>
                      <a:ext cx="140915" cy="210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FF60567-50F8-4762-8AF9-5C97B66D2574}"/>
                        </a:ext>
                      </a:extLst>
                    </p:cNvPr>
                    <p:cNvCxnSpPr>
                      <a:cxnSpLocks/>
                      <a:stCxn id="262" idx="6"/>
                      <a:endCxn id="261" idx="1"/>
                    </p:cNvCxnSpPr>
                    <p:nvPr/>
                  </p:nvCxnSpPr>
                  <p:spPr>
                    <a:xfrm>
                      <a:off x="10351544" y="3174484"/>
                      <a:ext cx="172488" cy="47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D1DFEB9-EDBB-4701-BD90-5002BE86B2BF}"/>
                        </a:ext>
                      </a:extLst>
                    </p:cNvPr>
                    <p:cNvCxnSpPr>
                      <a:cxnSpLocks/>
                    </p:cNvCxnSpPr>
                    <p:nvPr/>
                  </p:nvCxnSpPr>
                  <p:spPr>
                    <a:xfrm>
                      <a:off x="10329135" y="3229859"/>
                      <a:ext cx="59057" cy="180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3787F24B-EEB1-4A76-9436-E47EEAC7ADC3}"/>
                        </a:ext>
                      </a:extLst>
                    </p:cNvPr>
                    <p:cNvCxnSpPr>
                      <a:cxnSpLocks/>
                      <a:stCxn id="271" idx="5"/>
                    </p:cNvCxnSpPr>
                    <p:nvPr/>
                  </p:nvCxnSpPr>
                  <p:spPr>
                    <a:xfrm>
                      <a:off x="11436170" y="2706675"/>
                      <a:ext cx="110246" cy="170598"/>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91EBD6D-8AED-46C8-9FD1-24707D24A86F}"/>
                        </a:ext>
                      </a:extLst>
                    </p:cNvPr>
                    <p:cNvCxnSpPr>
                      <a:cxnSpLocks/>
                      <a:stCxn id="264" idx="5"/>
                    </p:cNvCxnSpPr>
                    <p:nvPr/>
                  </p:nvCxnSpPr>
                  <p:spPr>
                    <a:xfrm>
                      <a:off x="11221591" y="2603073"/>
                      <a:ext cx="52505" cy="232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49DC4980-C7B6-4792-ACDB-382590F11146}"/>
                        </a:ext>
                      </a:extLst>
                    </p:cNvPr>
                    <p:cNvCxnSpPr>
                      <a:cxnSpLocks/>
                      <a:stCxn id="269" idx="4"/>
                    </p:cNvCxnSpPr>
                    <p:nvPr/>
                  </p:nvCxnSpPr>
                  <p:spPr>
                    <a:xfrm flipH="1">
                      <a:off x="11579383" y="2612279"/>
                      <a:ext cx="70225" cy="25701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9" name="Group 298">
                    <a:extLst>
                      <a:ext uri="{FF2B5EF4-FFF2-40B4-BE49-F238E27FC236}">
                        <a16:creationId xmlns:a16="http://schemas.microsoft.com/office/drawing/2014/main" id="{EC2C7597-6EDF-4933-9F85-61703249C3D4}"/>
                      </a:ext>
                    </a:extLst>
                  </p:cNvPr>
                  <p:cNvGrpSpPr/>
                  <p:nvPr/>
                </p:nvGrpSpPr>
                <p:grpSpPr>
                  <a:xfrm>
                    <a:off x="9914762" y="2405613"/>
                    <a:ext cx="2209992" cy="1489836"/>
                    <a:chOff x="10073160" y="2344698"/>
                    <a:chExt cx="2209992" cy="1489836"/>
                  </a:xfrm>
                </p:grpSpPr>
                <p:sp>
                  <p:nvSpPr>
                    <p:cNvPr id="291" name="Oval 290">
                      <a:extLst>
                        <a:ext uri="{FF2B5EF4-FFF2-40B4-BE49-F238E27FC236}">
                          <a16:creationId xmlns:a16="http://schemas.microsoft.com/office/drawing/2014/main" id="{76CC7278-8EFE-4182-B939-69589E7C1726}"/>
                        </a:ext>
                      </a:extLst>
                    </p:cNvPr>
                    <p:cNvSpPr/>
                    <p:nvPr/>
                  </p:nvSpPr>
                  <p:spPr>
                    <a:xfrm>
                      <a:off x="10225453" y="3062209"/>
                      <a:ext cx="586123" cy="551014"/>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7CE60B1E-A4A0-40D4-B697-11C6421FDC55}"/>
                        </a:ext>
                      </a:extLst>
                    </p:cNvPr>
                    <p:cNvSpPr/>
                    <p:nvPr/>
                  </p:nvSpPr>
                  <p:spPr>
                    <a:xfrm>
                      <a:off x="11448391" y="2473713"/>
                      <a:ext cx="586123" cy="551014"/>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59FFC6E3-A2E9-4140-8162-A325E3E8D25D}"/>
                        </a:ext>
                      </a:extLst>
                    </p:cNvPr>
                    <p:cNvSpPr/>
                    <p:nvPr/>
                  </p:nvSpPr>
                  <p:spPr>
                    <a:xfrm rot="2338492">
                      <a:off x="11024626" y="3012988"/>
                      <a:ext cx="514026" cy="314061"/>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6C890840-1EAB-4A09-A54B-22E9C71C697E}"/>
                        </a:ext>
                      </a:extLst>
                    </p:cNvPr>
                    <p:cNvSpPr/>
                    <p:nvPr/>
                  </p:nvSpPr>
                  <p:spPr>
                    <a:xfrm>
                      <a:off x="10821170" y="2479288"/>
                      <a:ext cx="802545" cy="733076"/>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TextBox 294">
                      <a:extLst>
                        <a:ext uri="{FF2B5EF4-FFF2-40B4-BE49-F238E27FC236}">
                          <a16:creationId xmlns:a16="http://schemas.microsoft.com/office/drawing/2014/main" id="{1B9D5B21-631B-4B3E-8775-D340856DAD0A}"/>
                        </a:ext>
                      </a:extLst>
                    </p:cNvPr>
                    <p:cNvSpPr txBox="1"/>
                    <p:nvPr/>
                  </p:nvSpPr>
                  <p:spPr>
                    <a:xfrm>
                      <a:off x="10656985" y="2344698"/>
                      <a:ext cx="330650" cy="369332"/>
                    </a:xfrm>
                    <a:prstGeom prst="rect">
                      <a:avLst/>
                    </a:prstGeom>
                    <a:noFill/>
                  </p:spPr>
                  <p:txBody>
                    <a:bodyPr wrap="square" rtlCol="0">
                      <a:spAutoFit/>
                    </a:bodyPr>
                    <a:lstStyle/>
                    <a:p>
                      <a:r>
                        <a:rPr lang="en-US" dirty="0"/>
                        <a:t>A</a:t>
                      </a:r>
                    </a:p>
                  </p:txBody>
                </p:sp>
                <p:sp>
                  <p:nvSpPr>
                    <p:cNvPr id="296" name="TextBox 295">
                      <a:extLst>
                        <a:ext uri="{FF2B5EF4-FFF2-40B4-BE49-F238E27FC236}">
                          <a16:creationId xmlns:a16="http://schemas.microsoft.com/office/drawing/2014/main" id="{837C7621-5C8A-4A92-9353-111954ACB4FD}"/>
                        </a:ext>
                      </a:extLst>
                    </p:cNvPr>
                    <p:cNvSpPr txBox="1"/>
                    <p:nvPr/>
                  </p:nvSpPr>
                  <p:spPr>
                    <a:xfrm>
                      <a:off x="10073160" y="3465202"/>
                      <a:ext cx="330650" cy="369332"/>
                    </a:xfrm>
                    <a:prstGeom prst="rect">
                      <a:avLst/>
                    </a:prstGeom>
                    <a:noFill/>
                  </p:spPr>
                  <p:txBody>
                    <a:bodyPr wrap="square" rtlCol="0">
                      <a:spAutoFit/>
                    </a:bodyPr>
                    <a:lstStyle/>
                    <a:p>
                      <a:r>
                        <a:rPr lang="en-US" dirty="0"/>
                        <a:t>D</a:t>
                      </a:r>
                    </a:p>
                  </p:txBody>
                </p:sp>
                <p:sp>
                  <p:nvSpPr>
                    <p:cNvPr id="297" name="TextBox 296">
                      <a:extLst>
                        <a:ext uri="{FF2B5EF4-FFF2-40B4-BE49-F238E27FC236}">
                          <a16:creationId xmlns:a16="http://schemas.microsoft.com/office/drawing/2014/main" id="{4EA91987-8CAC-4787-90B5-6FA35F3D856F}"/>
                        </a:ext>
                      </a:extLst>
                    </p:cNvPr>
                    <p:cNvSpPr txBox="1"/>
                    <p:nvPr/>
                  </p:nvSpPr>
                  <p:spPr>
                    <a:xfrm>
                      <a:off x="11372510" y="3330878"/>
                      <a:ext cx="330650" cy="369332"/>
                    </a:xfrm>
                    <a:prstGeom prst="rect">
                      <a:avLst/>
                    </a:prstGeom>
                    <a:noFill/>
                  </p:spPr>
                  <p:txBody>
                    <a:bodyPr wrap="square" rtlCol="0">
                      <a:spAutoFit/>
                    </a:bodyPr>
                    <a:lstStyle/>
                    <a:p>
                      <a:r>
                        <a:rPr lang="en-US" dirty="0"/>
                        <a:t>B</a:t>
                      </a:r>
                    </a:p>
                  </p:txBody>
                </p:sp>
                <p:sp>
                  <p:nvSpPr>
                    <p:cNvPr id="298" name="TextBox 297">
                      <a:extLst>
                        <a:ext uri="{FF2B5EF4-FFF2-40B4-BE49-F238E27FC236}">
                          <a16:creationId xmlns:a16="http://schemas.microsoft.com/office/drawing/2014/main" id="{BC5597A2-8948-4207-9D41-CFC4C76ABC40}"/>
                        </a:ext>
                      </a:extLst>
                    </p:cNvPr>
                    <p:cNvSpPr txBox="1"/>
                    <p:nvPr/>
                  </p:nvSpPr>
                  <p:spPr>
                    <a:xfrm>
                      <a:off x="11952502" y="2820486"/>
                      <a:ext cx="330650" cy="369332"/>
                    </a:xfrm>
                    <a:prstGeom prst="rect">
                      <a:avLst/>
                    </a:prstGeom>
                    <a:noFill/>
                  </p:spPr>
                  <p:txBody>
                    <a:bodyPr wrap="square" rtlCol="0">
                      <a:spAutoFit/>
                    </a:bodyPr>
                    <a:lstStyle/>
                    <a:p>
                      <a:r>
                        <a:rPr lang="en-US" dirty="0"/>
                        <a:t>C</a:t>
                      </a:r>
                    </a:p>
                  </p:txBody>
                </p:sp>
              </p:grpSp>
            </p:grpSp>
            <p:grpSp>
              <p:nvGrpSpPr>
                <p:cNvPr id="329" name="Group 328">
                  <a:extLst>
                    <a:ext uri="{FF2B5EF4-FFF2-40B4-BE49-F238E27FC236}">
                      <a16:creationId xmlns:a16="http://schemas.microsoft.com/office/drawing/2014/main" id="{22599224-0A68-415B-B0EA-A1D8F17C67D5}"/>
                    </a:ext>
                  </a:extLst>
                </p:cNvPr>
                <p:cNvGrpSpPr/>
                <p:nvPr/>
              </p:nvGrpSpPr>
              <p:grpSpPr>
                <a:xfrm>
                  <a:off x="9573874" y="4512323"/>
                  <a:ext cx="1663440" cy="1113497"/>
                  <a:chOff x="10367014" y="4355999"/>
                  <a:chExt cx="1663440" cy="1113497"/>
                </a:xfrm>
              </p:grpSpPr>
              <p:grpSp>
                <p:nvGrpSpPr>
                  <p:cNvPr id="308" name="Group 307">
                    <a:extLst>
                      <a:ext uri="{FF2B5EF4-FFF2-40B4-BE49-F238E27FC236}">
                        <a16:creationId xmlns:a16="http://schemas.microsoft.com/office/drawing/2014/main" id="{AE848C9E-6E42-4AEB-B66C-D34668EF8277}"/>
                      </a:ext>
                    </a:extLst>
                  </p:cNvPr>
                  <p:cNvGrpSpPr/>
                  <p:nvPr/>
                </p:nvGrpSpPr>
                <p:grpSpPr>
                  <a:xfrm>
                    <a:off x="10367014" y="4355999"/>
                    <a:ext cx="1663440" cy="1113497"/>
                    <a:chOff x="10367014" y="4355999"/>
                    <a:chExt cx="1663440" cy="1113497"/>
                  </a:xfrm>
                </p:grpSpPr>
                <p:sp>
                  <p:nvSpPr>
                    <p:cNvPr id="225" name="Oval 224">
                      <a:extLst>
                        <a:ext uri="{FF2B5EF4-FFF2-40B4-BE49-F238E27FC236}">
                          <a16:creationId xmlns:a16="http://schemas.microsoft.com/office/drawing/2014/main" id="{46EDD6EC-CE7A-40A5-91BC-AA5528F42E1E}"/>
                        </a:ext>
                      </a:extLst>
                    </p:cNvPr>
                    <p:cNvSpPr/>
                    <p:nvPr/>
                  </p:nvSpPr>
                  <p:spPr>
                    <a:xfrm>
                      <a:off x="11018769" y="5026702"/>
                      <a:ext cx="73296" cy="732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19F4BDE5-378C-4FF4-9B6E-D046703AEDD6}"/>
                        </a:ext>
                      </a:extLst>
                    </p:cNvPr>
                    <p:cNvSpPr/>
                    <p:nvPr/>
                  </p:nvSpPr>
                  <p:spPr>
                    <a:xfrm>
                      <a:off x="10367014" y="5088224"/>
                      <a:ext cx="361356" cy="361356"/>
                    </a:xfrm>
                    <a:prstGeom prst="ellipse">
                      <a:avLst/>
                    </a:prstGeom>
                    <a:ln>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427A1302-AE21-45CD-A0A9-FF8859D06A3D}"/>
                        </a:ext>
                      </a:extLst>
                    </p:cNvPr>
                    <p:cNvSpPr/>
                    <p:nvPr/>
                  </p:nvSpPr>
                  <p:spPr>
                    <a:xfrm>
                      <a:off x="10999328" y="5396200"/>
                      <a:ext cx="73296" cy="732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AE1627D7-407E-41AF-AB19-90C0E68AE565}"/>
                        </a:ext>
                      </a:extLst>
                    </p:cNvPr>
                    <p:cNvSpPr/>
                    <p:nvPr/>
                  </p:nvSpPr>
                  <p:spPr>
                    <a:xfrm>
                      <a:off x="11236266" y="5131217"/>
                      <a:ext cx="235067" cy="235067"/>
                    </a:xfrm>
                    <a:prstGeom prst="ellipse">
                      <a:avLst/>
                    </a:prstGeom>
                    <a:ln>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29D1CEB9-6B9C-46A0-86E6-55D8ED9C3960}"/>
                        </a:ext>
                      </a:extLst>
                    </p:cNvPr>
                    <p:cNvSpPr/>
                    <p:nvPr/>
                  </p:nvSpPr>
                  <p:spPr>
                    <a:xfrm>
                      <a:off x="10595073" y="4869269"/>
                      <a:ext cx="73296" cy="732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EB8E18EA-746D-4B44-A7DE-767F8762E88C}"/>
                        </a:ext>
                      </a:extLst>
                    </p:cNvPr>
                    <p:cNvSpPr/>
                    <p:nvPr/>
                  </p:nvSpPr>
                  <p:spPr>
                    <a:xfrm>
                      <a:off x="11627097" y="4538957"/>
                      <a:ext cx="403357" cy="403357"/>
                    </a:xfrm>
                    <a:prstGeom prst="ellipse">
                      <a:avLst/>
                    </a:prstGeom>
                    <a:ln>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5" name="Oval 234">
                      <a:extLst>
                        <a:ext uri="{FF2B5EF4-FFF2-40B4-BE49-F238E27FC236}">
                          <a16:creationId xmlns:a16="http://schemas.microsoft.com/office/drawing/2014/main" id="{5D0E71A3-2CF0-45D9-BE6B-FA2A1BDE0CAA}"/>
                        </a:ext>
                      </a:extLst>
                    </p:cNvPr>
                    <p:cNvSpPr/>
                    <p:nvPr/>
                  </p:nvSpPr>
                  <p:spPr>
                    <a:xfrm>
                      <a:off x="10402330" y="4607440"/>
                      <a:ext cx="73296" cy="732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3BB87B02-A4B6-4AFF-B265-0D92A2BE39A6}"/>
                        </a:ext>
                      </a:extLst>
                    </p:cNvPr>
                    <p:cNvSpPr/>
                    <p:nvPr/>
                  </p:nvSpPr>
                  <p:spPr>
                    <a:xfrm>
                      <a:off x="10968061" y="4355999"/>
                      <a:ext cx="591884" cy="546567"/>
                    </a:xfrm>
                    <a:prstGeom prst="ellipse">
                      <a:avLst/>
                    </a:prstGeom>
                    <a:ln>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4" name="TextBox 303">
                      <a:extLst>
                        <a:ext uri="{FF2B5EF4-FFF2-40B4-BE49-F238E27FC236}">
                          <a16:creationId xmlns:a16="http://schemas.microsoft.com/office/drawing/2014/main" id="{29C38FB8-58B5-4B88-B80B-BDEA5BC2D72C}"/>
                        </a:ext>
                      </a:extLst>
                    </p:cNvPr>
                    <p:cNvSpPr txBox="1"/>
                    <p:nvPr/>
                  </p:nvSpPr>
                  <p:spPr>
                    <a:xfrm>
                      <a:off x="10390162" y="5095952"/>
                      <a:ext cx="330650" cy="369332"/>
                    </a:xfrm>
                    <a:prstGeom prst="rect">
                      <a:avLst/>
                    </a:prstGeom>
                    <a:noFill/>
                  </p:spPr>
                  <p:txBody>
                    <a:bodyPr wrap="square" rtlCol="0">
                      <a:spAutoFit/>
                    </a:bodyPr>
                    <a:lstStyle/>
                    <a:p>
                      <a:r>
                        <a:rPr lang="en-US" dirty="0"/>
                        <a:t>D</a:t>
                      </a:r>
                    </a:p>
                  </p:txBody>
                </p:sp>
                <p:sp>
                  <p:nvSpPr>
                    <p:cNvPr id="305" name="TextBox 304">
                      <a:extLst>
                        <a:ext uri="{FF2B5EF4-FFF2-40B4-BE49-F238E27FC236}">
                          <a16:creationId xmlns:a16="http://schemas.microsoft.com/office/drawing/2014/main" id="{7F699962-7444-4830-BB44-9B3216A2DF09}"/>
                        </a:ext>
                      </a:extLst>
                    </p:cNvPr>
                    <p:cNvSpPr txBox="1"/>
                    <p:nvPr/>
                  </p:nvSpPr>
                  <p:spPr>
                    <a:xfrm>
                      <a:off x="11101505" y="4446754"/>
                      <a:ext cx="330650" cy="369332"/>
                    </a:xfrm>
                    <a:prstGeom prst="rect">
                      <a:avLst/>
                    </a:prstGeom>
                    <a:noFill/>
                  </p:spPr>
                  <p:txBody>
                    <a:bodyPr wrap="square" rtlCol="0">
                      <a:spAutoFit/>
                    </a:bodyPr>
                    <a:lstStyle/>
                    <a:p>
                      <a:r>
                        <a:rPr lang="en-US" dirty="0"/>
                        <a:t>A</a:t>
                      </a:r>
                    </a:p>
                  </p:txBody>
                </p:sp>
                <p:sp>
                  <p:nvSpPr>
                    <p:cNvPr id="306" name="TextBox 305">
                      <a:extLst>
                        <a:ext uri="{FF2B5EF4-FFF2-40B4-BE49-F238E27FC236}">
                          <a16:creationId xmlns:a16="http://schemas.microsoft.com/office/drawing/2014/main" id="{32EAED66-6CB0-4458-8F2C-F5AD235ABCA8}"/>
                        </a:ext>
                      </a:extLst>
                    </p:cNvPr>
                    <p:cNvSpPr txBox="1"/>
                    <p:nvPr/>
                  </p:nvSpPr>
                  <p:spPr>
                    <a:xfrm>
                      <a:off x="11674335" y="4543977"/>
                      <a:ext cx="330650" cy="369332"/>
                    </a:xfrm>
                    <a:prstGeom prst="rect">
                      <a:avLst/>
                    </a:prstGeom>
                    <a:noFill/>
                  </p:spPr>
                  <p:txBody>
                    <a:bodyPr wrap="square" rtlCol="0">
                      <a:spAutoFit/>
                    </a:bodyPr>
                    <a:lstStyle/>
                    <a:p>
                      <a:r>
                        <a:rPr lang="en-US" dirty="0"/>
                        <a:t>C</a:t>
                      </a:r>
                    </a:p>
                  </p:txBody>
                </p:sp>
                <p:sp>
                  <p:nvSpPr>
                    <p:cNvPr id="307" name="TextBox 306">
                      <a:extLst>
                        <a:ext uri="{FF2B5EF4-FFF2-40B4-BE49-F238E27FC236}">
                          <a16:creationId xmlns:a16="http://schemas.microsoft.com/office/drawing/2014/main" id="{4331EDD4-E872-41C0-AC2C-9CEEEB80FDC7}"/>
                        </a:ext>
                      </a:extLst>
                    </p:cNvPr>
                    <p:cNvSpPr txBox="1"/>
                    <p:nvPr/>
                  </p:nvSpPr>
                  <p:spPr>
                    <a:xfrm>
                      <a:off x="11207288" y="5061424"/>
                      <a:ext cx="363371" cy="369332"/>
                    </a:xfrm>
                    <a:prstGeom prst="rect">
                      <a:avLst/>
                    </a:prstGeom>
                    <a:noFill/>
                  </p:spPr>
                  <p:txBody>
                    <a:bodyPr wrap="square" rtlCol="0">
                      <a:spAutoFit/>
                    </a:bodyPr>
                    <a:lstStyle/>
                    <a:p>
                      <a:r>
                        <a:rPr lang="en-US" dirty="0"/>
                        <a:t>B</a:t>
                      </a:r>
                    </a:p>
                  </p:txBody>
                </p:sp>
              </p:grpSp>
              <p:cxnSp>
                <p:nvCxnSpPr>
                  <p:cNvPr id="309" name="Straight Arrow Connector 308">
                    <a:extLst>
                      <a:ext uri="{FF2B5EF4-FFF2-40B4-BE49-F238E27FC236}">
                        <a16:creationId xmlns:a16="http://schemas.microsoft.com/office/drawing/2014/main" id="{C91DE504-3A05-4F23-832F-D343B9609873}"/>
                      </a:ext>
                    </a:extLst>
                  </p:cNvPr>
                  <p:cNvCxnSpPr>
                    <a:cxnSpLocks/>
                  </p:cNvCxnSpPr>
                  <p:nvPr/>
                </p:nvCxnSpPr>
                <p:spPr>
                  <a:xfrm flipV="1">
                    <a:off x="11092065" y="4883684"/>
                    <a:ext cx="52250" cy="131927"/>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6CD8EEF7-C822-43AC-8F15-903604446534}"/>
                      </a:ext>
                    </a:extLst>
                  </p:cNvPr>
                  <p:cNvCxnSpPr>
                    <a:cxnSpLocks/>
                    <a:endCxn id="234" idx="2"/>
                  </p:cNvCxnSpPr>
                  <p:nvPr/>
                </p:nvCxnSpPr>
                <p:spPr>
                  <a:xfrm>
                    <a:off x="11565599" y="4724176"/>
                    <a:ext cx="61498" cy="16460"/>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71983779-63E1-4F90-92E7-3A9C73D23385}"/>
                      </a:ext>
                    </a:extLst>
                  </p:cNvPr>
                  <p:cNvCxnSpPr>
                    <a:cxnSpLocks/>
                  </p:cNvCxnSpPr>
                  <p:nvPr/>
                </p:nvCxnSpPr>
                <p:spPr>
                  <a:xfrm>
                    <a:off x="11115603" y="5071165"/>
                    <a:ext cx="174390" cy="77021"/>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FA5C94D8-1AB1-49CC-902A-57BA8E866C97}"/>
                      </a:ext>
                    </a:extLst>
                  </p:cNvPr>
                  <p:cNvCxnSpPr>
                    <a:cxnSpLocks/>
                  </p:cNvCxnSpPr>
                  <p:nvPr/>
                </p:nvCxnSpPr>
                <p:spPr>
                  <a:xfrm flipH="1">
                    <a:off x="10728370" y="5079874"/>
                    <a:ext cx="259121" cy="104977"/>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7655267A-9B41-4693-B8EB-786ECD68FB1B}"/>
                      </a:ext>
                    </a:extLst>
                  </p:cNvPr>
                  <p:cNvCxnSpPr>
                    <a:cxnSpLocks/>
                    <a:stCxn id="225" idx="4"/>
                    <a:endCxn id="230" idx="0"/>
                  </p:cNvCxnSpPr>
                  <p:nvPr/>
                </p:nvCxnSpPr>
                <p:spPr>
                  <a:xfrm flipH="1">
                    <a:off x="11035976" y="5099998"/>
                    <a:ext cx="19441" cy="296202"/>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ABD2F18D-A756-43BE-8F7E-E88B823442F6}"/>
                      </a:ext>
                    </a:extLst>
                  </p:cNvPr>
                  <p:cNvCxnSpPr>
                    <a:cxnSpLocks/>
                    <a:stCxn id="225" idx="1"/>
                    <a:endCxn id="232" idx="6"/>
                  </p:cNvCxnSpPr>
                  <p:nvPr/>
                </p:nvCxnSpPr>
                <p:spPr>
                  <a:xfrm flipH="1" flipV="1">
                    <a:off x="10668369" y="4905917"/>
                    <a:ext cx="361134" cy="131519"/>
                  </a:xfrm>
                  <a:prstGeom prst="straightConnector1">
                    <a:avLst/>
                  </a:prstGeom>
                  <a:ln w="6350">
                    <a:tailEnd type="triangle" w="sm" len="med"/>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7034DFD-6EB0-4C5D-A0B9-60BA18D00EBF}"/>
                      </a:ext>
                    </a:extLst>
                  </p:cNvPr>
                  <p:cNvCxnSpPr>
                    <a:cxnSpLocks/>
                  </p:cNvCxnSpPr>
                  <p:nvPr/>
                </p:nvCxnSpPr>
                <p:spPr>
                  <a:xfrm>
                    <a:off x="10459112" y="4662166"/>
                    <a:ext cx="140915" cy="210001"/>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9" name="TextBox 8">
                <a:extLst>
                  <a:ext uri="{FF2B5EF4-FFF2-40B4-BE49-F238E27FC236}">
                    <a16:creationId xmlns:a16="http://schemas.microsoft.com/office/drawing/2014/main" id="{75C306C9-113E-4AA2-9A3F-900E8DDDED86}"/>
                  </a:ext>
                </a:extLst>
              </p:cNvPr>
              <p:cNvSpPr txBox="1"/>
              <p:nvPr/>
            </p:nvSpPr>
            <p:spPr>
              <a:xfrm>
                <a:off x="4753740" y="2253858"/>
                <a:ext cx="1034642" cy="369332"/>
              </a:xfrm>
              <a:prstGeom prst="rect">
                <a:avLst/>
              </a:prstGeom>
              <a:noFill/>
            </p:spPr>
            <p:txBody>
              <a:bodyPr wrap="none" rtlCol="0">
                <a:spAutoFit/>
              </a:bodyPr>
              <a:lstStyle/>
              <a:p>
                <a:r>
                  <a:rPr lang="en-US" dirty="0"/>
                  <a:t>Gene-set</a:t>
                </a:r>
              </a:p>
            </p:txBody>
          </p:sp>
        </p:grpSp>
        <p:sp>
          <p:nvSpPr>
            <p:cNvPr id="217" name="TextBox 216">
              <a:extLst>
                <a:ext uri="{FF2B5EF4-FFF2-40B4-BE49-F238E27FC236}">
                  <a16:creationId xmlns:a16="http://schemas.microsoft.com/office/drawing/2014/main" id="{ED9DA449-D153-4C8F-BB5B-68F633C0B9FC}"/>
                </a:ext>
              </a:extLst>
            </p:cNvPr>
            <p:cNvSpPr txBox="1"/>
            <p:nvPr/>
          </p:nvSpPr>
          <p:spPr>
            <a:xfrm>
              <a:off x="6983203" y="8538272"/>
              <a:ext cx="1405964" cy="646331"/>
            </a:xfrm>
            <a:prstGeom prst="rect">
              <a:avLst/>
            </a:prstGeom>
            <a:noFill/>
          </p:spPr>
          <p:txBody>
            <a:bodyPr wrap="square" rtlCol="0">
              <a:spAutoFit/>
            </a:bodyPr>
            <a:lstStyle/>
            <a:p>
              <a:r>
                <a:rPr lang="en-US" dirty="0"/>
                <a:t>Gene expression</a:t>
              </a:r>
            </a:p>
          </p:txBody>
        </p:sp>
      </p:grpSp>
    </p:spTree>
    <p:extLst>
      <p:ext uri="{BB962C8B-B14F-4D97-AF65-F5344CB8AC3E}">
        <p14:creationId xmlns:p14="http://schemas.microsoft.com/office/powerpoint/2010/main" val="237089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7"/>
                                        </p:tgtEl>
                                        <p:attrNameLst>
                                          <p:attrName>style.visibility</p:attrName>
                                        </p:attrNameLst>
                                      </p:cBhvr>
                                      <p:to>
                                        <p:strVal val="visible"/>
                                      </p:to>
                                    </p:set>
                                    <p:animEffect transition="in" filter="fade">
                                      <p:cBhvr>
                                        <p:cTn id="7" dur="500"/>
                                        <p:tgtEl>
                                          <p:spTgt spid="347"/>
                                        </p:tgtEl>
                                      </p:cBhvr>
                                    </p:animEffect>
                                  </p:childTnLst>
                                </p:cTn>
                              </p:par>
                              <p:par>
                                <p:cTn id="8" presetID="10" presetClass="entr" presetSubtype="0" fill="hold" nodeType="withEffect">
                                  <p:stCondLst>
                                    <p:cond delay="0"/>
                                  </p:stCondLst>
                                  <p:childTnLst>
                                    <p:set>
                                      <p:cBhvr>
                                        <p:cTn id="9" dur="1" fill="hold">
                                          <p:stCondLst>
                                            <p:cond delay="0"/>
                                          </p:stCondLst>
                                        </p:cTn>
                                        <p:tgtEl>
                                          <p:spTgt spid="345"/>
                                        </p:tgtEl>
                                        <p:attrNameLst>
                                          <p:attrName>style.visibility</p:attrName>
                                        </p:attrNameLst>
                                      </p:cBhvr>
                                      <p:to>
                                        <p:strVal val="visible"/>
                                      </p:to>
                                    </p:set>
                                    <p:animEffect transition="in" filter="fade">
                                      <p:cBhvr>
                                        <p:cTn id="10" dur="500"/>
                                        <p:tgtEl>
                                          <p:spTgt spid="3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8"/>
                                        </p:tgtEl>
                                        <p:attrNameLst>
                                          <p:attrName>style.visibility</p:attrName>
                                        </p:attrNameLst>
                                      </p:cBhvr>
                                      <p:to>
                                        <p:strVal val="visible"/>
                                      </p:to>
                                    </p:set>
                                    <p:animEffect transition="in" filter="fade">
                                      <p:cBhvr>
                                        <p:cTn id="15" dur="500"/>
                                        <p:tgtEl>
                                          <p:spTgt spid="34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9"/>
                                        </p:tgtEl>
                                        <p:attrNameLst>
                                          <p:attrName>style.visibility</p:attrName>
                                        </p:attrNameLst>
                                      </p:cBhvr>
                                      <p:to>
                                        <p:strVal val="visible"/>
                                      </p:to>
                                    </p:set>
                                    <p:animEffect transition="in" filter="fade">
                                      <p:cBhvr>
                                        <p:cTn id="18" dur="500"/>
                                        <p:tgtEl>
                                          <p:spTgt spid="349"/>
                                        </p:tgtEl>
                                      </p:cBhvr>
                                    </p:animEffect>
                                  </p:childTnLst>
                                </p:cTn>
                              </p:par>
                              <p:par>
                                <p:cTn id="19" presetID="10" presetClass="entr" presetSubtype="0" fill="hold" nodeType="withEffect">
                                  <p:stCondLst>
                                    <p:cond delay="0"/>
                                  </p:stCondLst>
                                  <p:childTnLst>
                                    <p:set>
                                      <p:cBhvr>
                                        <p:cTn id="20" dur="1" fill="hold">
                                          <p:stCondLst>
                                            <p:cond delay="0"/>
                                          </p:stCondLst>
                                        </p:cTn>
                                        <p:tgtEl>
                                          <p:spTgt spid="275"/>
                                        </p:tgtEl>
                                        <p:attrNameLst>
                                          <p:attrName>style.visibility</p:attrName>
                                        </p:attrNameLst>
                                      </p:cBhvr>
                                      <p:to>
                                        <p:strVal val="visible"/>
                                      </p:to>
                                    </p:set>
                                    <p:animEffect transition="in" filter="fade">
                                      <p:cBhvr>
                                        <p:cTn id="21" dur="500"/>
                                        <p:tgtEl>
                                          <p:spTgt spid="27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3"/>
                                        </p:tgtEl>
                                        <p:attrNameLst>
                                          <p:attrName>style.visibility</p:attrName>
                                        </p:attrNameLst>
                                      </p:cBhvr>
                                      <p:to>
                                        <p:strVal val="visible"/>
                                      </p:to>
                                    </p:set>
                                    <p:animEffect transition="in" filter="fade">
                                      <p:cBhvr>
                                        <p:cTn id="26" dur="500"/>
                                        <p:tgtEl>
                                          <p:spTgt spid="27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2"/>
                                        </p:tgtEl>
                                        <p:attrNameLst>
                                          <p:attrName>style.visibility</p:attrName>
                                        </p:attrNameLst>
                                      </p:cBhvr>
                                      <p:to>
                                        <p:strVal val="visible"/>
                                      </p:to>
                                    </p:set>
                                    <p:animEffect transition="in" filter="fade">
                                      <p:cBhvr>
                                        <p:cTn id="31" dur="5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0" animBg="1"/>
      <p:bldP spid="348" grpId="0" animBg="1"/>
      <p:bldP spid="34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a:extLst>
              <a:ext uri="{FF2B5EF4-FFF2-40B4-BE49-F238E27FC236}">
                <a16:creationId xmlns:a16="http://schemas.microsoft.com/office/drawing/2014/main" id="{9D2BF94A-6014-4F5E-AEA9-B59666BB7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8327" y="4386187"/>
            <a:ext cx="3338224" cy="18952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2B6B5F5-2E39-45DF-A25B-912EF66FC883}"/>
              </a:ext>
            </a:extLst>
          </p:cNvPr>
          <p:cNvSpPr txBox="1"/>
          <p:nvPr/>
        </p:nvSpPr>
        <p:spPr>
          <a:xfrm>
            <a:off x="665586" y="6488668"/>
            <a:ext cx="8312660" cy="369332"/>
          </a:xfrm>
          <a:prstGeom prst="rect">
            <a:avLst/>
          </a:prstGeom>
          <a:noFill/>
        </p:spPr>
        <p:txBody>
          <a:bodyPr wrap="none" rtlCol="0">
            <a:spAutoFit/>
          </a:bodyPr>
          <a:lstStyle/>
          <a:p>
            <a:r>
              <a:rPr lang="en-US" dirty="0"/>
              <a:t>The gene panel signals are different in each subtype, and they are joined with survivals</a:t>
            </a:r>
          </a:p>
        </p:txBody>
      </p:sp>
      <p:sp>
        <p:nvSpPr>
          <p:cNvPr id="20" name="TextBox 19">
            <a:extLst>
              <a:ext uri="{FF2B5EF4-FFF2-40B4-BE49-F238E27FC236}">
                <a16:creationId xmlns:a16="http://schemas.microsoft.com/office/drawing/2014/main" id="{994D4282-4368-4865-881D-6D65E18F53C7}"/>
              </a:ext>
            </a:extLst>
          </p:cNvPr>
          <p:cNvSpPr txBox="1"/>
          <p:nvPr/>
        </p:nvSpPr>
        <p:spPr>
          <a:xfrm>
            <a:off x="665586" y="543125"/>
            <a:ext cx="3129119" cy="646331"/>
          </a:xfrm>
          <a:prstGeom prst="rect">
            <a:avLst/>
          </a:prstGeom>
          <a:noFill/>
        </p:spPr>
        <p:txBody>
          <a:bodyPr wrap="square">
            <a:spAutoFit/>
          </a:bodyPr>
          <a:lstStyle/>
          <a:p>
            <a:r>
              <a:rPr lang="en-US" sz="1800" dirty="0"/>
              <a:t>Common enriched pathways across at least two subtypes</a:t>
            </a:r>
            <a:endParaRPr lang="en-US" dirty="0"/>
          </a:p>
        </p:txBody>
      </p:sp>
      <p:sp>
        <p:nvSpPr>
          <p:cNvPr id="11" name="Rectangle 1">
            <a:extLst>
              <a:ext uri="{FF2B5EF4-FFF2-40B4-BE49-F238E27FC236}">
                <a16:creationId xmlns:a16="http://schemas.microsoft.com/office/drawing/2014/main" id="{9A780281-76ED-4260-8D62-9D1809329311}"/>
              </a:ext>
            </a:extLst>
          </p:cNvPr>
          <p:cNvSpPr>
            <a:spLocks noChangeArrowheads="1"/>
          </p:cNvSpPr>
          <p:nvPr/>
        </p:nvSpPr>
        <p:spPr bwMode="auto">
          <a:xfrm>
            <a:off x="665586" y="126853"/>
            <a:ext cx="5711500"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rPr>
              <a:t>hsa05200 Pathways in cancer - Homo sapiens (human)</a:t>
            </a:r>
            <a:r>
              <a:rPr kumimoji="0" lang="en-US" altLang="en-US" sz="11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2C042E51-1087-4D38-9850-034F4517C4B2}"/>
              </a:ext>
            </a:extLst>
          </p:cNvPr>
          <p:cNvSpPr txBox="1"/>
          <p:nvPr/>
        </p:nvSpPr>
        <p:spPr>
          <a:xfrm>
            <a:off x="6570841" y="4907564"/>
            <a:ext cx="300082" cy="369332"/>
          </a:xfrm>
          <a:prstGeom prst="rect">
            <a:avLst/>
          </a:prstGeom>
          <a:noFill/>
        </p:spPr>
        <p:txBody>
          <a:bodyPr wrap="none" rtlCol="0">
            <a:spAutoFit/>
          </a:bodyPr>
          <a:lstStyle/>
          <a:p>
            <a:r>
              <a:rPr lang="en-US" dirty="0"/>
              <a:t>*</a:t>
            </a:r>
          </a:p>
        </p:txBody>
      </p:sp>
      <p:grpSp>
        <p:nvGrpSpPr>
          <p:cNvPr id="17" name="Group 16">
            <a:extLst>
              <a:ext uri="{FF2B5EF4-FFF2-40B4-BE49-F238E27FC236}">
                <a16:creationId xmlns:a16="http://schemas.microsoft.com/office/drawing/2014/main" id="{B5CB620E-5DFF-4578-A990-6CC78E744B99}"/>
              </a:ext>
            </a:extLst>
          </p:cNvPr>
          <p:cNvGrpSpPr/>
          <p:nvPr/>
        </p:nvGrpSpPr>
        <p:grpSpPr>
          <a:xfrm>
            <a:off x="4525923" y="2341821"/>
            <a:ext cx="3351524" cy="1895207"/>
            <a:chOff x="4397287" y="2316479"/>
            <a:chExt cx="3351524" cy="1895207"/>
          </a:xfrm>
        </p:grpSpPr>
        <p:pic>
          <p:nvPicPr>
            <p:cNvPr id="2058" name="Picture 10">
              <a:extLst>
                <a:ext uri="{FF2B5EF4-FFF2-40B4-BE49-F238E27FC236}">
                  <a16:creationId xmlns:a16="http://schemas.microsoft.com/office/drawing/2014/main" id="{2239D1F0-DBA4-42C6-9B88-BBBECCB6D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287" y="2316479"/>
              <a:ext cx="3351524" cy="189520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BBFCF6E-6D32-40F2-9434-A5847F30C91F}"/>
                </a:ext>
              </a:extLst>
            </p:cNvPr>
            <p:cNvSpPr txBox="1"/>
            <p:nvPr/>
          </p:nvSpPr>
          <p:spPr>
            <a:xfrm>
              <a:off x="6557049" y="2989382"/>
              <a:ext cx="519206" cy="369332"/>
            </a:xfrm>
            <a:prstGeom prst="rect">
              <a:avLst/>
            </a:prstGeom>
            <a:noFill/>
          </p:spPr>
          <p:txBody>
            <a:bodyPr wrap="square" rtlCol="0">
              <a:spAutoFit/>
            </a:bodyPr>
            <a:lstStyle/>
            <a:p>
              <a:r>
                <a:rPr lang="en-US" dirty="0"/>
                <a:t>**</a:t>
              </a:r>
            </a:p>
          </p:txBody>
        </p:sp>
      </p:grpSp>
      <p:grpSp>
        <p:nvGrpSpPr>
          <p:cNvPr id="15" name="Group 14">
            <a:extLst>
              <a:ext uri="{FF2B5EF4-FFF2-40B4-BE49-F238E27FC236}">
                <a16:creationId xmlns:a16="http://schemas.microsoft.com/office/drawing/2014/main" id="{924C06F1-A72C-4FBD-8B10-334F4B379563}"/>
              </a:ext>
            </a:extLst>
          </p:cNvPr>
          <p:cNvGrpSpPr/>
          <p:nvPr/>
        </p:nvGrpSpPr>
        <p:grpSpPr>
          <a:xfrm>
            <a:off x="4458720" y="495176"/>
            <a:ext cx="3444621" cy="1895207"/>
            <a:chOff x="4415905" y="511030"/>
            <a:chExt cx="3444621" cy="1895207"/>
          </a:xfrm>
        </p:grpSpPr>
        <p:pic>
          <p:nvPicPr>
            <p:cNvPr id="2056" name="Picture 8">
              <a:extLst>
                <a:ext uri="{FF2B5EF4-FFF2-40B4-BE49-F238E27FC236}">
                  <a16:creationId xmlns:a16="http://schemas.microsoft.com/office/drawing/2014/main" id="{AA135495-66D9-41BD-809B-78609DCD95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905" y="511030"/>
              <a:ext cx="3444621" cy="189520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C9CC542-6530-4A78-B5A7-D70CCCB5C94B}"/>
                </a:ext>
              </a:extLst>
            </p:cNvPr>
            <p:cNvSpPr txBox="1"/>
            <p:nvPr/>
          </p:nvSpPr>
          <p:spPr>
            <a:xfrm>
              <a:off x="6557049" y="1062988"/>
              <a:ext cx="300082" cy="369332"/>
            </a:xfrm>
            <a:prstGeom prst="rect">
              <a:avLst/>
            </a:prstGeom>
            <a:noFill/>
          </p:spPr>
          <p:txBody>
            <a:bodyPr wrap="none" rtlCol="0">
              <a:spAutoFit/>
            </a:bodyPr>
            <a:lstStyle/>
            <a:p>
              <a:r>
                <a:rPr lang="en-US" dirty="0"/>
                <a:t>*</a:t>
              </a:r>
            </a:p>
          </p:txBody>
        </p:sp>
      </p:grpSp>
      <p:pic>
        <p:nvPicPr>
          <p:cNvPr id="7" name="Picture 6">
            <a:extLst>
              <a:ext uri="{FF2B5EF4-FFF2-40B4-BE49-F238E27FC236}">
                <a16:creationId xmlns:a16="http://schemas.microsoft.com/office/drawing/2014/main" id="{747CC5B9-2558-464D-ABF1-8975F0A40BCC}"/>
              </a:ext>
            </a:extLst>
          </p:cNvPr>
          <p:cNvPicPr>
            <a:picLocks noChangeAspect="1"/>
          </p:cNvPicPr>
          <p:nvPr/>
        </p:nvPicPr>
        <p:blipFill>
          <a:blip r:embed="rId5"/>
          <a:stretch>
            <a:fillRect/>
          </a:stretch>
        </p:blipFill>
        <p:spPr>
          <a:xfrm>
            <a:off x="31238" y="1508220"/>
            <a:ext cx="4220493" cy="2002855"/>
          </a:xfrm>
          <a:prstGeom prst="rect">
            <a:avLst/>
          </a:prstGeom>
        </p:spPr>
      </p:pic>
      <p:pic>
        <p:nvPicPr>
          <p:cNvPr id="12" name="Picture 11">
            <a:extLst>
              <a:ext uri="{FF2B5EF4-FFF2-40B4-BE49-F238E27FC236}">
                <a16:creationId xmlns:a16="http://schemas.microsoft.com/office/drawing/2014/main" id="{96C41F16-DFCF-4F1A-91FF-A75B4E75E540}"/>
              </a:ext>
            </a:extLst>
          </p:cNvPr>
          <p:cNvPicPr>
            <a:picLocks noChangeAspect="1"/>
          </p:cNvPicPr>
          <p:nvPr/>
        </p:nvPicPr>
        <p:blipFill>
          <a:blip r:embed="rId6"/>
          <a:stretch>
            <a:fillRect/>
          </a:stretch>
        </p:blipFill>
        <p:spPr>
          <a:xfrm>
            <a:off x="373176" y="3568575"/>
            <a:ext cx="4172329" cy="1765216"/>
          </a:xfrm>
          <a:prstGeom prst="rect">
            <a:avLst/>
          </a:prstGeom>
        </p:spPr>
      </p:pic>
      <p:pic>
        <p:nvPicPr>
          <p:cNvPr id="2054" name="Picture 6">
            <a:extLst>
              <a:ext uri="{FF2B5EF4-FFF2-40B4-BE49-F238E27FC236}">
                <a16:creationId xmlns:a16="http://schemas.microsoft.com/office/drawing/2014/main" id="{FE2CC2E6-128C-4F1C-8F23-ABDD69E302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55020" y="4478461"/>
            <a:ext cx="1895207" cy="189520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B86C35E2-BDFE-4521-A772-FAC72299CFB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26706" y="162981"/>
            <a:ext cx="2093033" cy="209303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180D54BF-DC6A-4FBA-BD85-B82F57B96C24}"/>
              </a:ext>
            </a:extLst>
          </p:cNvPr>
          <p:cNvGrpSpPr/>
          <p:nvPr/>
        </p:nvGrpSpPr>
        <p:grpSpPr>
          <a:xfrm>
            <a:off x="7894367" y="2292160"/>
            <a:ext cx="2262141" cy="2118653"/>
            <a:chOff x="7695003" y="2134441"/>
            <a:chExt cx="2629077" cy="2629077"/>
          </a:xfrm>
        </p:grpSpPr>
        <p:pic>
          <p:nvPicPr>
            <p:cNvPr id="2064" name="Picture 16">
              <a:extLst>
                <a:ext uri="{FF2B5EF4-FFF2-40B4-BE49-F238E27FC236}">
                  <a16:creationId xmlns:a16="http://schemas.microsoft.com/office/drawing/2014/main" id="{F2701D73-3446-4F3B-B3F8-77628F296B1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95003" y="2134441"/>
              <a:ext cx="2629077" cy="262907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71AC93B-24FE-4275-BB2B-DEA9B5F3AA0D}"/>
                </a:ext>
              </a:extLst>
            </p:cNvPr>
            <p:cNvSpPr/>
            <p:nvPr/>
          </p:nvSpPr>
          <p:spPr>
            <a:xfrm>
              <a:off x="9877207" y="2860542"/>
              <a:ext cx="200242" cy="15160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E7FEF75-1E3C-43E3-ACE3-DC417A09E154}"/>
                </a:ext>
              </a:extLst>
            </p:cNvPr>
            <p:cNvSpPr/>
            <p:nvPr/>
          </p:nvSpPr>
          <p:spPr>
            <a:xfrm>
              <a:off x="8181974" y="2670308"/>
              <a:ext cx="1695233" cy="187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
            <a:extLst>
              <a:ext uri="{FF2B5EF4-FFF2-40B4-BE49-F238E27FC236}">
                <a16:creationId xmlns:a16="http://schemas.microsoft.com/office/drawing/2014/main" id="{8A9759F4-88BB-4BFB-8054-943AB6B9A1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80926" y="615045"/>
            <a:ext cx="1640304" cy="12652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0ED0762-D1BA-4E62-8B18-86A1B968928A}"/>
              </a:ext>
            </a:extLst>
          </p:cNvPr>
          <p:cNvSpPr txBox="1"/>
          <p:nvPr/>
        </p:nvSpPr>
        <p:spPr>
          <a:xfrm>
            <a:off x="10381201" y="213205"/>
            <a:ext cx="1439753" cy="369332"/>
          </a:xfrm>
          <a:prstGeom prst="rect">
            <a:avLst/>
          </a:prstGeom>
          <a:noFill/>
        </p:spPr>
        <p:txBody>
          <a:bodyPr wrap="none" rtlCol="0">
            <a:spAutoFit/>
          </a:bodyPr>
          <a:lstStyle/>
          <a:p>
            <a:r>
              <a:rPr lang="en-US" dirty="0"/>
              <a:t>Gene overlap</a:t>
            </a:r>
          </a:p>
        </p:txBody>
      </p:sp>
      <p:sp>
        <p:nvSpPr>
          <p:cNvPr id="4" name="Rectangle 3">
            <a:extLst>
              <a:ext uri="{FF2B5EF4-FFF2-40B4-BE49-F238E27FC236}">
                <a16:creationId xmlns:a16="http://schemas.microsoft.com/office/drawing/2014/main" id="{7BE8F5AD-18AB-44C5-BE84-ED387F7C4DC2}"/>
              </a:ext>
            </a:extLst>
          </p:cNvPr>
          <p:cNvSpPr/>
          <p:nvPr/>
        </p:nvSpPr>
        <p:spPr>
          <a:xfrm>
            <a:off x="373176" y="1591471"/>
            <a:ext cx="3129119" cy="2279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561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C341D774-450F-40BE-B9F2-7CCF0127C024}"/>
              </a:ext>
            </a:extLst>
          </p:cNvPr>
          <p:cNvPicPr>
            <a:picLocks noChangeAspect="1"/>
          </p:cNvPicPr>
          <p:nvPr/>
        </p:nvPicPr>
        <p:blipFill>
          <a:blip r:embed="rId3"/>
          <a:stretch>
            <a:fillRect/>
          </a:stretch>
        </p:blipFill>
        <p:spPr>
          <a:xfrm>
            <a:off x="5969405" y="977523"/>
            <a:ext cx="6103355" cy="5489532"/>
          </a:xfrm>
          <a:prstGeom prst="rect">
            <a:avLst/>
          </a:prstGeom>
        </p:spPr>
      </p:pic>
      <p:grpSp>
        <p:nvGrpSpPr>
          <p:cNvPr id="28" name="Group 27">
            <a:extLst>
              <a:ext uri="{FF2B5EF4-FFF2-40B4-BE49-F238E27FC236}">
                <a16:creationId xmlns:a16="http://schemas.microsoft.com/office/drawing/2014/main" id="{222CFB15-3865-48C8-B4BA-6ECB9F9CB49F}"/>
              </a:ext>
            </a:extLst>
          </p:cNvPr>
          <p:cNvGrpSpPr/>
          <p:nvPr/>
        </p:nvGrpSpPr>
        <p:grpSpPr>
          <a:xfrm>
            <a:off x="1932803" y="1297878"/>
            <a:ext cx="2962768" cy="2690767"/>
            <a:chOff x="1092629" y="874559"/>
            <a:chExt cx="2962768" cy="2690767"/>
          </a:xfrm>
        </p:grpSpPr>
        <p:grpSp>
          <p:nvGrpSpPr>
            <p:cNvPr id="5" name="Group 4">
              <a:extLst>
                <a:ext uri="{FF2B5EF4-FFF2-40B4-BE49-F238E27FC236}">
                  <a16:creationId xmlns:a16="http://schemas.microsoft.com/office/drawing/2014/main" id="{D4A84774-4EC7-4679-A936-C457B685A482}"/>
                </a:ext>
              </a:extLst>
            </p:cNvPr>
            <p:cNvGrpSpPr/>
            <p:nvPr/>
          </p:nvGrpSpPr>
          <p:grpSpPr>
            <a:xfrm>
              <a:off x="1092629" y="874559"/>
              <a:ext cx="1835631" cy="1164639"/>
              <a:chOff x="602772" y="436077"/>
              <a:chExt cx="1835631" cy="1164639"/>
            </a:xfrm>
          </p:grpSpPr>
          <p:sp>
            <p:nvSpPr>
              <p:cNvPr id="6" name="Oval 5">
                <a:extLst>
                  <a:ext uri="{FF2B5EF4-FFF2-40B4-BE49-F238E27FC236}">
                    <a16:creationId xmlns:a16="http://schemas.microsoft.com/office/drawing/2014/main" id="{EE92DD76-6619-49E8-8AD2-7AB07FBFE20D}"/>
                  </a:ext>
                </a:extLst>
              </p:cNvPr>
              <p:cNvSpPr/>
              <p:nvPr/>
            </p:nvSpPr>
            <p:spPr>
              <a:xfrm>
                <a:off x="1041400" y="800099"/>
                <a:ext cx="254000" cy="25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D0C897A-5A51-4915-9125-330B9F305419}"/>
                  </a:ext>
                </a:extLst>
              </p:cNvPr>
              <p:cNvSpPr/>
              <p:nvPr/>
            </p:nvSpPr>
            <p:spPr>
              <a:xfrm>
                <a:off x="1111250" y="1358900"/>
                <a:ext cx="114300" cy="114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2695054-F8A4-41ED-B037-33ADD57C3440}"/>
                  </a:ext>
                </a:extLst>
              </p:cNvPr>
              <p:cNvSpPr txBox="1"/>
              <p:nvPr/>
            </p:nvSpPr>
            <p:spPr>
              <a:xfrm>
                <a:off x="994717" y="1080984"/>
                <a:ext cx="461665" cy="251031"/>
              </a:xfrm>
              <a:prstGeom prst="rect">
                <a:avLst/>
              </a:prstGeom>
              <a:noFill/>
            </p:spPr>
            <p:txBody>
              <a:bodyPr vert="eaVert" wrap="none" rtlCol="0">
                <a:spAutoFit/>
              </a:bodyPr>
              <a:lstStyle/>
              <a:p>
                <a:r>
                  <a:rPr lang="en-US" dirty="0"/>
                  <a:t>…</a:t>
                </a:r>
              </a:p>
            </p:txBody>
          </p:sp>
          <p:sp>
            <p:nvSpPr>
              <p:cNvPr id="9" name="TextBox 8">
                <a:extLst>
                  <a:ext uri="{FF2B5EF4-FFF2-40B4-BE49-F238E27FC236}">
                    <a16:creationId xmlns:a16="http://schemas.microsoft.com/office/drawing/2014/main" id="{E983AA5F-77A3-4A98-A45A-D8D2E70683EA}"/>
                  </a:ext>
                </a:extLst>
              </p:cNvPr>
              <p:cNvSpPr txBox="1"/>
              <p:nvPr/>
            </p:nvSpPr>
            <p:spPr>
              <a:xfrm>
                <a:off x="602772" y="436077"/>
                <a:ext cx="1835631" cy="369332"/>
              </a:xfrm>
              <a:prstGeom prst="rect">
                <a:avLst/>
              </a:prstGeom>
              <a:noFill/>
            </p:spPr>
            <p:txBody>
              <a:bodyPr wrap="none" rtlCol="0">
                <a:spAutoFit/>
              </a:bodyPr>
              <a:lstStyle/>
              <a:p>
                <a:r>
                  <a:rPr lang="en-US" dirty="0"/>
                  <a:t>WINNER Rp-score</a:t>
                </a:r>
              </a:p>
            </p:txBody>
          </p:sp>
          <p:sp>
            <p:nvSpPr>
              <p:cNvPr id="10" name="TextBox 9">
                <a:extLst>
                  <a:ext uri="{FF2B5EF4-FFF2-40B4-BE49-F238E27FC236}">
                    <a16:creationId xmlns:a16="http://schemas.microsoft.com/office/drawing/2014/main" id="{BFE192C0-882C-4AD6-AF51-682887F8B972}"/>
                  </a:ext>
                </a:extLst>
              </p:cNvPr>
              <p:cNvSpPr txBox="1"/>
              <p:nvPr/>
            </p:nvSpPr>
            <p:spPr>
              <a:xfrm>
                <a:off x="1305539" y="1231384"/>
                <a:ext cx="301686"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5B5A6F4C-7FD4-48A3-8454-67E33C2FF84F}"/>
                  </a:ext>
                </a:extLst>
              </p:cNvPr>
              <p:cNvSpPr txBox="1"/>
              <p:nvPr/>
            </p:nvSpPr>
            <p:spPr>
              <a:xfrm>
                <a:off x="1306249" y="728344"/>
                <a:ext cx="535724" cy="369332"/>
              </a:xfrm>
              <a:prstGeom prst="rect">
                <a:avLst/>
              </a:prstGeom>
              <a:noFill/>
            </p:spPr>
            <p:txBody>
              <a:bodyPr wrap="none" rtlCol="0">
                <a:spAutoFit/>
              </a:bodyPr>
              <a:lstStyle/>
              <a:p>
                <a:r>
                  <a:rPr lang="en-US" dirty="0"/>
                  <a:t>150</a:t>
                </a:r>
              </a:p>
            </p:txBody>
          </p:sp>
        </p:grpSp>
        <p:cxnSp>
          <p:nvCxnSpPr>
            <p:cNvPr id="13" name="Straight Arrow Connector 12">
              <a:extLst>
                <a:ext uri="{FF2B5EF4-FFF2-40B4-BE49-F238E27FC236}">
                  <a16:creationId xmlns:a16="http://schemas.microsoft.com/office/drawing/2014/main" id="{0D4A8A6F-D1FD-4FCA-B54C-FB1F50DE15E4}"/>
                </a:ext>
              </a:extLst>
            </p:cNvPr>
            <p:cNvCxnSpPr>
              <a:cxnSpLocks/>
            </p:cNvCxnSpPr>
            <p:nvPr/>
          </p:nvCxnSpPr>
          <p:spPr>
            <a:xfrm>
              <a:off x="1479003" y="2489200"/>
              <a:ext cx="467236" cy="0"/>
            </a:xfrm>
            <a:prstGeom prst="straightConnector1">
              <a:avLst/>
            </a:prstGeom>
            <a:ln w="19050">
              <a:solidFill>
                <a:srgbClr val="FF5F5F"/>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3AEC29A-EFA6-492A-8EAF-0F485F248174}"/>
                </a:ext>
              </a:extLst>
            </p:cNvPr>
            <p:cNvSpPr txBox="1"/>
            <p:nvPr/>
          </p:nvSpPr>
          <p:spPr>
            <a:xfrm>
              <a:off x="1351020" y="1983066"/>
              <a:ext cx="637803" cy="369332"/>
            </a:xfrm>
            <a:prstGeom prst="rect">
              <a:avLst/>
            </a:prstGeom>
            <a:noFill/>
          </p:spPr>
          <p:txBody>
            <a:bodyPr wrap="none" rtlCol="0">
              <a:spAutoFit/>
            </a:bodyPr>
            <a:lstStyle/>
            <a:p>
              <a:r>
                <a:rPr lang="en-US" dirty="0"/>
                <a:t>Edge</a:t>
              </a:r>
            </a:p>
          </p:txBody>
        </p:sp>
        <p:grpSp>
          <p:nvGrpSpPr>
            <p:cNvPr id="19" name="Group 18">
              <a:extLst>
                <a:ext uri="{FF2B5EF4-FFF2-40B4-BE49-F238E27FC236}">
                  <a16:creationId xmlns:a16="http://schemas.microsoft.com/office/drawing/2014/main" id="{00C42346-12C9-46D1-AECD-84692CD59178}"/>
                </a:ext>
              </a:extLst>
            </p:cNvPr>
            <p:cNvGrpSpPr/>
            <p:nvPr/>
          </p:nvGrpSpPr>
          <p:grpSpPr>
            <a:xfrm>
              <a:off x="1479003" y="2622550"/>
              <a:ext cx="467236" cy="152400"/>
              <a:chOff x="1479003" y="2622550"/>
              <a:chExt cx="467236" cy="152400"/>
            </a:xfrm>
          </p:grpSpPr>
          <p:cxnSp>
            <p:nvCxnSpPr>
              <p:cNvPr id="16" name="Straight Arrow Connector 15">
                <a:extLst>
                  <a:ext uri="{FF2B5EF4-FFF2-40B4-BE49-F238E27FC236}">
                    <a16:creationId xmlns:a16="http://schemas.microsoft.com/office/drawing/2014/main" id="{53E5C639-5787-4E60-83DB-F82D7A131641}"/>
                  </a:ext>
                </a:extLst>
              </p:cNvPr>
              <p:cNvCxnSpPr>
                <a:cxnSpLocks/>
              </p:cNvCxnSpPr>
              <p:nvPr/>
            </p:nvCxnSpPr>
            <p:spPr>
              <a:xfrm>
                <a:off x="1479003" y="2698750"/>
                <a:ext cx="467236" cy="0"/>
              </a:xfrm>
              <a:prstGeom prst="straightConnector1">
                <a:avLst/>
              </a:prstGeom>
              <a:ln w="19050">
                <a:solidFill>
                  <a:srgbClr val="3BFF3B"/>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D4E8E2-9775-4AA7-9D3A-F70CAACC9352}"/>
                  </a:ext>
                </a:extLst>
              </p:cNvPr>
              <p:cNvCxnSpPr>
                <a:cxnSpLocks/>
              </p:cNvCxnSpPr>
              <p:nvPr/>
            </p:nvCxnSpPr>
            <p:spPr>
              <a:xfrm flipV="1">
                <a:off x="1946239" y="2622550"/>
                <a:ext cx="0" cy="152400"/>
              </a:xfrm>
              <a:prstGeom prst="straightConnector1">
                <a:avLst/>
              </a:prstGeom>
              <a:ln w="19050">
                <a:solidFill>
                  <a:srgbClr val="3BFF3B"/>
                </a:solidFill>
                <a:tailEnd type="none"/>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a:extLst>
                <a:ext uri="{FF2B5EF4-FFF2-40B4-BE49-F238E27FC236}">
                  <a16:creationId xmlns:a16="http://schemas.microsoft.com/office/drawing/2014/main" id="{EAF2B1CB-B55F-49A9-B2F7-739F84735EE8}"/>
                </a:ext>
              </a:extLst>
            </p:cNvPr>
            <p:cNvCxnSpPr>
              <a:cxnSpLocks/>
            </p:cNvCxnSpPr>
            <p:nvPr/>
          </p:nvCxnSpPr>
          <p:spPr>
            <a:xfrm>
              <a:off x="1479003" y="2940050"/>
              <a:ext cx="467236" cy="0"/>
            </a:xfrm>
            <a:prstGeom prst="straightConnector1">
              <a:avLst/>
            </a:prstGeom>
            <a:ln w="19050">
              <a:solidFill>
                <a:srgbClr val="37D7D7"/>
              </a:solidFill>
              <a:tailEnd type="ova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FEDE677-B879-444E-A859-CD9BC4DF6C54}"/>
                </a:ext>
              </a:extLst>
            </p:cNvPr>
            <p:cNvCxnSpPr>
              <a:cxnSpLocks/>
            </p:cNvCxnSpPr>
            <p:nvPr/>
          </p:nvCxnSpPr>
          <p:spPr>
            <a:xfrm>
              <a:off x="1479003" y="3170237"/>
              <a:ext cx="467236" cy="0"/>
            </a:xfrm>
            <a:prstGeom prst="straightConnector1">
              <a:avLst/>
            </a:prstGeom>
            <a:ln w="19050">
              <a:solidFill>
                <a:srgbClr val="DADADA"/>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F16C656-1055-43C6-A51D-312CE2AD3471}"/>
                </a:ext>
              </a:extLst>
            </p:cNvPr>
            <p:cNvCxnSpPr>
              <a:cxnSpLocks/>
            </p:cNvCxnSpPr>
            <p:nvPr/>
          </p:nvCxnSpPr>
          <p:spPr>
            <a:xfrm>
              <a:off x="1473560" y="3398837"/>
              <a:ext cx="467236" cy="0"/>
            </a:xfrm>
            <a:prstGeom prst="straightConnector1">
              <a:avLst/>
            </a:prstGeom>
            <a:ln w="19050">
              <a:solidFill>
                <a:srgbClr val="DADA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8814142-444B-4B8C-BF48-5B9CC5E421F1}"/>
                </a:ext>
              </a:extLst>
            </p:cNvPr>
            <p:cNvSpPr txBox="1"/>
            <p:nvPr/>
          </p:nvSpPr>
          <p:spPr>
            <a:xfrm>
              <a:off x="1988823" y="2314773"/>
              <a:ext cx="1801262" cy="307777"/>
            </a:xfrm>
            <a:prstGeom prst="rect">
              <a:avLst/>
            </a:prstGeom>
            <a:noFill/>
          </p:spPr>
          <p:txBody>
            <a:bodyPr wrap="none" rtlCol="0">
              <a:spAutoFit/>
            </a:bodyPr>
            <a:lstStyle/>
            <a:p>
              <a:r>
                <a:rPr lang="en-US" sz="1400" dirty="0"/>
                <a:t>activation, acetylation</a:t>
              </a:r>
            </a:p>
          </p:txBody>
        </p:sp>
        <p:sp>
          <p:nvSpPr>
            <p:cNvPr id="24" name="TextBox 23">
              <a:extLst>
                <a:ext uri="{FF2B5EF4-FFF2-40B4-BE49-F238E27FC236}">
                  <a16:creationId xmlns:a16="http://schemas.microsoft.com/office/drawing/2014/main" id="{FC766D92-55AA-4B0C-8965-4774D833E98E}"/>
                </a:ext>
              </a:extLst>
            </p:cNvPr>
            <p:cNvSpPr txBox="1"/>
            <p:nvPr/>
          </p:nvSpPr>
          <p:spPr>
            <a:xfrm>
              <a:off x="2004275" y="2544861"/>
              <a:ext cx="885179" cy="307777"/>
            </a:xfrm>
            <a:prstGeom prst="rect">
              <a:avLst/>
            </a:prstGeom>
            <a:noFill/>
          </p:spPr>
          <p:txBody>
            <a:bodyPr wrap="none" rtlCol="0">
              <a:spAutoFit/>
            </a:bodyPr>
            <a:lstStyle/>
            <a:p>
              <a:r>
                <a:rPr lang="en-US" sz="1400" dirty="0"/>
                <a:t>inhibition</a:t>
              </a:r>
            </a:p>
          </p:txBody>
        </p:sp>
        <p:sp>
          <p:nvSpPr>
            <p:cNvPr id="25" name="TextBox 24">
              <a:extLst>
                <a:ext uri="{FF2B5EF4-FFF2-40B4-BE49-F238E27FC236}">
                  <a16:creationId xmlns:a16="http://schemas.microsoft.com/office/drawing/2014/main" id="{0A366F83-C616-4E26-BB0C-00D545E588DC}"/>
                </a:ext>
              </a:extLst>
            </p:cNvPr>
            <p:cNvSpPr txBox="1"/>
            <p:nvPr/>
          </p:nvSpPr>
          <p:spPr>
            <a:xfrm>
              <a:off x="2002014" y="2786161"/>
              <a:ext cx="1386405" cy="307777"/>
            </a:xfrm>
            <a:prstGeom prst="rect">
              <a:avLst/>
            </a:prstGeom>
            <a:noFill/>
          </p:spPr>
          <p:txBody>
            <a:bodyPr wrap="none" rtlCol="0">
              <a:spAutoFit/>
            </a:bodyPr>
            <a:lstStyle/>
            <a:p>
              <a:r>
                <a:rPr lang="en-US" sz="1400" dirty="0"/>
                <a:t>phosphorylation</a:t>
              </a:r>
            </a:p>
          </p:txBody>
        </p:sp>
        <p:sp>
          <p:nvSpPr>
            <p:cNvPr id="26" name="TextBox 25">
              <a:extLst>
                <a:ext uri="{FF2B5EF4-FFF2-40B4-BE49-F238E27FC236}">
                  <a16:creationId xmlns:a16="http://schemas.microsoft.com/office/drawing/2014/main" id="{22EA0839-70E4-4A3A-B5AB-8066E4142262}"/>
                </a:ext>
              </a:extLst>
            </p:cNvPr>
            <p:cNvSpPr txBox="1"/>
            <p:nvPr/>
          </p:nvSpPr>
          <p:spPr>
            <a:xfrm>
              <a:off x="2002014" y="3016348"/>
              <a:ext cx="2053383" cy="307777"/>
            </a:xfrm>
            <a:prstGeom prst="rect">
              <a:avLst/>
            </a:prstGeom>
            <a:noFill/>
          </p:spPr>
          <p:txBody>
            <a:bodyPr wrap="none" rtlCol="0">
              <a:spAutoFit/>
            </a:bodyPr>
            <a:lstStyle/>
            <a:p>
              <a:r>
                <a:rPr lang="en-US" sz="1400" dirty="0"/>
                <a:t>transcriptional regulation</a:t>
              </a:r>
            </a:p>
          </p:txBody>
        </p:sp>
        <p:sp>
          <p:nvSpPr>
            <p:cNvPr id="27" name="TextBox 26">
              <a:extLst>
                <a:ext uri="{FF2B5EF4-FFF2-40B4-BE49-F238E27FC236}">
                  <a16:creationId xmlns:a16="http://schemas.microsoft.com/office/drawing/2014/main" id="{BDFB9FD1-FFD1-4A01-83FD-9095736191F3}"/>
                </a:ext>
              </a:extLst>
            </p:cNvPr>
            <p:cNvSpPr txBox="1"/>
            <p:nvPr/>
          </p:nvSpPr>
          <p:spPr>
            <a:xfrm>
              <a:off x="1988823" y="3257549"/>
              <a:ext cx="980525" cy="307777"/>
            </a:xfrm>
            <a:prstGeom prst="rect">
              <a:avLst/>
            </a:prstGeom>
            <a:noFill/>
          </p:spPr>
          <p:txBody>
            <a:bodyPr wrap="none" rtlCol="0">
              <a:spAutoFit/>
            </a:bodyPr>
            <a:lstStyle/>
            <a:p>
              <a:r>
                <a:rPr lang="en-US" sz="1400" dirty="0"/>
                <a:t>interaction</a:t>
              </a:r>
            </a:p>
          </p:txBody>
        </p:sp>
      </p:grpSp>
      <p:sp>
        <p:nvSpPr>
          <p:cNvPr id="31" name="TextBox 30">
            <a:extLst>
              <a:ext uri="{FF2B5EF4-FFF2-40B4-BE49-F238E27FC236}">
                <a16:creationId xmlns:a16="http://schemas.microsoft.com/office/drawing/2014/main" id="{6C6AD030-7C35-40EA-916B-F7ED643BD962}"/>
              </a:ext>
            </a:extLst>
          </p:cNvPr>
          <p:cNvSpPr txBox="1"/>
          <p:nvPr/>
        </p:nvSpPr>
        <p:spPr>
          <a:xfrm>
            <a:off x="484857" y="6284294"/>
            <a:ext cx="6096000" cy="646331"/>
          </a:xfrm>
          <a:prstGeom prst="rect">
            <a:avLst/>
          </a:prstGeom>
          <a:noFill/>
        </p:spPr>
        <p:txBody>
          <a:bodyPr wrap="square">
            <a:spAutoFit/>
          </a:bodyPr>
          <a:lstStyle/>
          <a:p>
            <a:r>
              <a:rPr lang="en-US" b="0" i="0" u="none" strike="noStrike" dirty="0">
                <a:solidFill>
                  <a:srgbClr val="4F52B2"/>
                </a:solidFill>
                <a:effectLst/>
                <a:latin typeface="-apple-system"/>
                <a:hlinkClick r:id="rId4" tooltip="https://pubmed.ncbi.nlm.nih.gov/24500492/"/>
              </a:rPr>
              <a:t>HSP90AA1 JAK2, </a:t>
            </a:r>
            <a:r>
              <a:rPr lang="en-US" b="0" i="0" u="none" strike="noStrike" dirty="0" err="1">
                <a:solidFill>
                  <a:srgbClr val="4F52B2"/>
                </a:solidFill>
                <a:effectLst/>
                <a:latin typeface="-apple-system"/>
                <a:hlinkClick r:id="rId4" tooltip="https://pubmed.ncbi.nlm.nih.gov/24500492/"/>
              </a:rPr>
              <a:t>proneural</a:t>
            </a:r>
            <a:r>
              <a:rPr lang="en-US" b="0" i="0" u="none" strike="noStrike" dirty="0">
                <a:solidFill>
                  <a:srgbClr val="4F52B2"/>
                </a:solidFill>
                <a:effectLst/>
                <a:latin typeface="-apple-system"/>
                <a:hlinkClick r:id="rId4" tooltip="https://pubmed.ncbi.nlm.nih.gov/24500492/"/>
              </a:rPr>
              <a:t> https://pubmed.ncbi.nlm.nih.gov/24500492/</a:t>
            </a:r>
            <a:endParaRPr lang="en-US" dirty="0"/>
          </a:p>
        </p:txBody>
      </p:sp>
      <p:sp>
        <p:nvSpPr>
          <p:cNvPr id="32" name="TextBox 31">
            <a:extLst>
              <a:ext uri="{FF2B5EF4-FFF2-40B4-BE49-F238E27FC236}">
                <a16:creationId xmlns:a16="http://schemas.microsoft.com/office/drawing/2014/main" id="{26E9FBDD-81D4-4507-94DE-FB0518309CE5}"/>
              </a:ext>
            </a:extLst>
          </p:cNvPr>
          <p:cNvSpPr txBox="1"/>
          <p:nvPr/>
        </p:nvSpPr>
        <p:spPr>
          <a:xfrm>
            <a:off x="5714114" y="6466032"/>
            <a:ext cx="6096000" cy="369332"/>
          </a:xfrm>
          <a:prstGeom prst="rect">
            <a:avLst/>
          </a:prstGeom>
          <a:noFill/>
        </p:spPr>
        <p:txBody>
          <a:bodyPr wrap="square">
            <a:spAutoFit/>
          </a:bodyPr>
          <a:lstStyle/>
          <a:p>
            <a:r>
              <a:rPr lang="en-US" b="0" i="0" u="none" strike="noStrike" dirty="0">
                <a:solidFill>
                  <a:srgbClr val="4F52B2"/>
                </a:solidFill>
                <a:effectLst/>
                <a:latin typeface="-apple-system"/>
                <a:hlinkClick r:id="rId4" tooltip="https://pubmed.ncbi.nlm.nih.gov/24500492/"/>
              </a:rPr>
              <a:t>NFKB1, </a:t>
            </a:r>
            <a:r>
              <a:rPr lang="en-US" b="0" i="0" u="none" strike="noStrike" dirty="0" err="1">
                <a:solidFill>
                  <a:srgbClr val="4F52B2"/>
                </a:solidFill>
                <a:effectLst/>
                <a:latin typeface="-apple-system"/>
                <a:hlinkClick r:id="rId4" tooltip="https://pubmed.ncbi.nlm.nih.gov/24500492/"/>
              </a:rPr>
              <a:t>proneural</a:t>
            </a:r>
            <a:r>
              <a:rPr lang="en-US" b="0" i="0" u="none" strike="noStrike" dirty="0">
                <a:solidFill>
                  <a:srgbClr val="4F52B2"/>
                </a:solidFill>
                <a:effectLst/>
                <a:latin typeface="-apple-system"/>
                <a:hlinkClick r:id="rId4" tooltip="https://pubmed.ncbi.nlm.nih.gov/24500492/"/>
              </a:rPr>
              <a:t> https://pubmed.ncbi.nlm.nih.gov/24500492/</a:t>
            </a:r>
            <a:endParaRPr lang="en-US" dirty="0"/>
          </a:p>
        </p:txBody>
      </p:sp>
      <p:sp>
        <p:nvSpPr>
          <p:cNvPr id="30" name="Rectangle 1">
            <a:extLst>
              <a:ext uri="{FF2B5EF4-FFF2-40B4-BE49-F238E27FC236}">
                <a16:creationId xmlns:a16="http://schemas.microsoft.com/office/drawing/2014/main" id="{C295D7B5-A4F8-484A-A410-29CD0640DD24}"/>
              </a:ext>
            </a:extLst>
          </p:cNvPr>
          <p:cNvSpPr>
            <a:spLocks noChangeArrowheads="1"/>
          </p:cNvSpPr>
          <p:nvPr/>
        </p:nvSpPr>
        <p:spPr bwMode="auto">
          <a:xfrm>
            <a:off x="384500" y="964565"/>
            <a:ext cx="5711500"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rPr>
              <a:t>hsa05200 Pathways in cancer - Homo sapiens (human)</a:t>
            </a:r>
            <a:r>
              <a:rPr kumimoji="0" lang="en-US" altLang="en-US" sz="11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4" name="TextBox 33">
            <a:extLst>
              <a:ext uri="{FF2B5EF4-FFF2-40B4-BE49-F238E27FC236}">
                <a16:creationId xmlns:a16="http://schemas.microsoft.com/office/drawing/2014/main" id="{3606AE7E-4D6B-4822-B36A-4919DA77BDBB}"/>
              </a:ext>
            </a:extLst>
          </p:cNvPr>
          <p:cNvSpPr txBox="1"/>
          <p:nvPr/>
        </p:nvSpPr>
        <p:spPr>
          <a:xfrm>
            <a:off x="0" y="6023834"/>
            <a:ext cx="4712187" cy="369332"/>
          </a:xfrm>
          <a:prstGeom prst="rect">
            <a:avLst/>
          </a:prstGeom>
          <a:noFill/>
        </p:spPr>
        <p:txBody>
          <a:bodyPr wrap="none" rtlCol="0">
            <a:spAutoFit/>
          </a:bodyPr>
          <a:lstStyle/>
          <a:p>
            <a:r>
              <a:rPr lang="en-US" dirty="0"/>
              <a:t>Gene panel (6 genes) of the classical </a:t>
            </a:r>
            <a:r>
              <a:rPr lang="en-US" dirty="0" err="1"/>
              <a:t>subcohort</a:t>
            </a:r>
            <a:endParaRPr lang="en-US" dirty="0"/>
          </a:p>
        </p:txBody>
      </p:sp>
      <p:pic>
        <p:nvPicPr>
          <p:cNvPr id="35" name="Picture 34">
            <a:extLst>
              <a:ext uri="{FF2B5EF4-FFF2-40B4-BE49-F238E27FC236}">
                <a16:creationId xmlns:a16="http://schemas.microsoft.com/office/drawing/2014/main" id="{2A576C7B-ACAE-4762-95A7-30EEF580AA2E}"/>
              </a:ext>
            </a:extLst>
          </p:cNvPr>
          <p:cNvPicPr>
            <a:picLocks noChangeAspect="1"/>
          </p:cNvPicPr>
          <p:nvPr/>
        </p:nvPicPr>
        <p:blipFill>
          <a:blip r:embed="rId5"/>
          <a:stretch>
            <a:fillRect/>
          </a:stretch>
        </p:blipFill>
        <p:spPr>
          <a:xfrm>
            <a:off x="2172395" y="4155771"/>
            <a:ext cx="1162050" cy="800100"/>
          </a:xfrm>
          <a:prstGeom prst="rect">
            <a:avLst/>
          </a:prstGeom>
        </p:spPr>
      </p:pic>
      <p:sp>
        <p:nvSpPr>
          <p:cNvPr id="36" name="TextBox 35">
            <a:extLst>
              <a:ext uri="{FF2B5EF4-FFF2-40B4-BE49-F238E27FC236}">
                <a16:creationId xmlns:a16="http://schemas.microsoft.com/office/drawing/2014/main" id="{4DEF4906-2C9D-439A-9E4C-BBF1052F5506}"/>
              </a:ext>
            </a:extLst>
          </p:cNvPr>
          <p:cNvSpPr txBox="1"/>
          <p:nvPr/>
        </p:nvSpPr>
        <p:spPr>
          <a:xfrm>
            <a:off x="0" y="5479451"/>
            <a:ext cx="5244705" cy="369332"/>
          </a:xfrm>
          <a:prstGeom prst="rect">
            <a:avLst/>
          </a:prstGeom>
          <a:noFill/>
        </p:spPr>
        <p:txBody>
          <a:bodyPr wrap="none" rtlCol="0">
            <a:spAutoFit/>
          </a:bodyPr>
          <a:lstStyle/>
          <a:p>
            <a:r>
              <a:rPr lang="en-US" dirty="0"/>
              <a:t>Gene panel (24 genes) of the mesenchymal </a:t>
            </a:r>
            <a:r>
              <a:rPr lang="en-US" dirty="0" err="1"/>
              <a:t>subcohort</a:t>
            </a:r>
            <a:endParaRPr lang="en-US" dirty="0"/>
          </a:p>
        </p:txBody>
      </p:sp>
      <p:sp>
        <p:nvSpPr>
          <p:cNvPr id="37" name="TextBox 36">
            <a:extLst>
              <a:ext uri="{FF2B5EF4-FFF2-40B4-BE49-F238E27FC236}">
                <a16:creationId xmlns:a16="http://schemas.microsoft.com/office/drawing/2014/main" id="{B0E5AEEA-273F-4793-8334-4FE8D3BD9AC9}"/>
              </a:ext>
            </a:extLst>
          </p:cNvPr>
          <p:cNvSpPr txBox="1"/>
          <p:nvPr/>
        </p:nvSpPr>
        <p:spPr>
          <a:xfrm>
            <a:off x="0" y="5746388"/>
            <a:ext cx="4877169" cy="369332"/>
          </a:xfrm>
          <a:prstGeom prst="rect">
            <a:avLst/>
          </a:prstGeom>
          <a:noFill/>
        </p:spPr>
        <p:txBody>
          <a:bodyPr wrap="none" rtlCol="0">
            <a:spAutoFit/>
          </a:bodyPr>
          <a:lstStyle/>
          <a:p>
            <a:r>
              <a:rPr lang="en-US" dirty="0"/>
              <a:t>Gene panel (38 genes) of the </a:t>
            </a:r>
            <a:r>
              <a:rPr lang="en-US" dirty="0" err="1"/>
              <a:t>proneural</a:t>
            </a:r>
            <a:r>
              <a:rPr lang="en-US" dirty="0"/>
              <a:t> </a:t>
            </a:r>
            <a:r>
              <a:rPr lang="en-US" dirty="0" err="1"/>
              <a:t>subcohort</a:t>
            </a:r>
            <a:endParaRPr lang="en-US" dirty="0"/>
          </a:p>
        </p:txBody>
      </p:sp>
      <p:pic>
        <p:nvPicPr>
          <p:cNvPr id="39" name="Picture 14">
            <a:extLst>
              <a:ext uri="{FF2B5EF4-FFF2-40B4-BE49-F238E27FC236}">
                <a16:creationId xmlns:a16="http://schemas.microsoft.com/office/drawing/2014/main" id="{25ABFF27-8DF6-454E-8B5A-623E682CF6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4367" y="4273066"/>
            <a:ext cx="1628197" cy="124758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9E4D944F-68B0-4DC5-8634-87B30965B459}"/>
              </a:ext>
            </a:extLst>
          </p:cNvPr>
          <p:cNvSpPr txBox="1"/>
          <p:nvPr/>
        </p:nvSpPr>
        <p:spPr>
          <a:xfrm>
            <a:off x="3900433" y="1328011"/>
            <a:ext cx="1356333" cy="369332"/>
          </a:xfrm>
          <a:prstGeom prst="rect">
            <a:avLst/>
          </a:prstGeom>
          <a:noFill/>
        </p:spPr>
        <p:txBody>
          <a:bodyPr wrap="none" rtlCol="0">
            <a:spAutoFit/>
          </a:bodyPr>
          <a:lstStyle/>
          <a:p>
            <a:r>
              <a:rPr lang="en-US" dirty="0"/>
              <a:t>WIPER score</a:t>
            </a:r>
          </a:p>
        </p:txBody>
      </p:sp>
      <p:cxnSp>
        <p:nvCxnSpPr>
          <p:cNvPr id="40" name="Straight Arrow Connector 39">
            <a:extLst>
              <a:ext uri="{FF2B5EF4-FFF2-40B4-BE49-F238E27FC236}">
                <a16:creationId xmlns:a16="http://schemas.microsoft.com/office/drawing/2014/main" id="{C4725C91-A344-4FD6-BB10-2FF542971F71}"/>
              </a:ext>
            </a:extLst>
          </p:cNvPr>
          <p:cNvCxnSpPr>
            <a:cxnSpLocks/>
          </p:cNvCxnSpPr>
          <p:nvPr/>
        </p:nvCxnSpPr>
        <p:spPr>
          <a:xfrm>
            <a:off x="3983832" y="2291909"/>
            <a:ext cx="467236" cy="0"/>
          </a:xfrm>
          <a:prstGeom prst="straightConnector1">
            <a:avLst/>
          </a:prstGeom>
          <a:ln w="19050">
            <a:solidFill>
              <a:srgbClr val="DADA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254B66D-5286-4B97-A15D-4E3C42EF5FD5}"/>
              </a:ext>
            </a:extLst>
          </p:cNvPr>
          <p:cNvSpPr txBox="1"/>
          <p:nvPr/>
        </p:nvSpPr>
        <p:spPr>
          <a:xfrm>
            <a:off x="4043631" y="1935014"/>
            <a:ext cx="461665" cy="251031"/>
          </a:xfrm>
          <a:prstGeom prst="rect">
            <a:avLst/>
          </a:prstGeom>
          <a:noFill/>
        </p:spPr>
        <p:txBody>
          <a:bodyPr vert="eaVert" wrap="square" rtlCol="0">
            <a:spAutoFit/>
          </a:bodyPr>
          <a:lstStyle/>
          <a:p>
            <a:r>
              <a:rPr lang="en-US" dirty="0"/>
              <a:t>…</a:t>
            </a:r>
          </a:p>
        </p:txBody>
      </p:sp>
      <p:cxnSp>
        <p:nvCxnSpPr>
          <p:cNvPr id="45" name="Straight Arrow Connector 44">
            <a:extLst>
              <a:ext uri="{FF2B5EF4-FFF2-40B4-BE49-F238E27FC236}">
                <a16:creationId xmlns:a16="http://schemas.microsoft.com/office/drawing/2014/main" id="{85F40478-A478-4FCF-9C5E-C4E0DE56D111}"/>
              </a:ext>
            </a:extLst>
          </p:cNvPr>
          <p:cNvCxnSpPr>
            <a:cxnSpLocks/>
          </p:cNvCxnSpPr>
          <p:nvPr/>
        </p:nvCxnSpPr>
        <p:spPr>
          <a:xfrm>
            <a:off x="3976176" y="1807926"/>
            <a:ext cx="467236" cy="0"/>
          </a:xfrm>
          <a:prstGeom prst="straightConnector1">
            <a:avLst/>
          </a:prstGeom>
          <a:ln w="57150">
            <a:solidFill>
              <a:srgbClr val="DADA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88ECADA-944F-49B2-84EF-1C491960A27A}"/>
              </a:ext>
            </a:extLst>
          </p:cNvPr>
          <p:cNvSpPr txBox="1"/>
          <p:nvPr/>
        </p:nvSpPr>
        <p:spPr>
          <a:xfrm>
            <a:off x="4480019" y="2133203"/>
            <a:ext cx="301686" cy="369332"/>
          </a:xfrm>
          <a:prstGeom prst="rect">
            <a:avLst/>
          </a:prstGeom>
          <a:noFill/>
        </p:spPr>
        <p:txBody>
          <a:bodyPr wrap="none" rtlCol="0">
            <a:spAutoFit/>
          </a:bodyPr>
          <a:lstStyle/>
          <a:p>
            <a:r>
              <a:rPr lang="en-US" dirty="0"/>
              <a:t>1</a:t>
            </a:r>
          </a:p>
        </p:txBody>
      </p:sp>
      <p:sp>
        <p:nvSpPr>
          <p:cNvPr id="47" name="TextBox 46">
            <a:extLst>
              <a:ext uri="{FF2B5EF4-FFF2-40B4-BE49-F238E27FC236}">
                <a16:creationId xmlns:a16="http://schemas.microsoft.com/office/drawing/2014/main" id="{083D37FA-BAFD-43E3-BA54-81EC232BDEE2}"/>
              </a:ext>
            </a:extLst>
          </p:cNvPr>
          <p:cNvSpPr txBox="1"/>
          <p:nvPr/>
        </p:nvSpPr>
        <p:spPr>
          <a:xfrm>
            <a:off x="4465525" y="1610225"/>
            <a:ext cx="418704" cy="369332"/>
          </a:xfrm>
          <a:prstGeom prst="rect">
            <a:avLst/>
          </a:prstGeom>
          <a:noFill/>
        </p:spPr>
        <p:txBody>
          <a:bodyPr wrap="none" rtlCol="0">
            <a:spAutoFit/>
          </a:bodyPr>
          <a:lstStyle/>
          <a:p>
            <a:r>
              <a:rPr lang="en-US" dirty="0"/>
              <a:t>17</a:t>
            </a:r>
          </a:p>
        </p:txBody>
      </p:sp>
      <p:sp>
        <p:nvSpPr>
          <p:cNvPr id="38" name="Content Placeholder 2">
            <a:extLst>
              <a:ext uri="{FF2B5EF4-FFF2-40B4-BE49-F238E27FC236}">
                <a16:creationId xmlns:a16="http://schemas.microsoft.com/office/drawing/2014/main" id="{690D1E22-A7C6-4D4A-A5B7-E05F522984AD}"/>
              </a:ext>
            </a:extLst>
          </p:cNvPr>
          <p:cNvSpPr>
            <a:spLocks noGrp="1"/>
          </p:cNvSpPr>
          <p:nvPr>
            <p:ph idx="1"/>
          </p:nvPr>
        </p:nvSpPr>
        <p:spPr>
          <a:xfrm>
            <a:off x="441916" y="264484"/>
            <a:ext cx="11750084" cy="936440"/>
          </a:xfrm>
        </p:spPr>
        <p:txBody>
          <a:bodyPr>
            <a:normAutofit/>
          </a:bodyPr>
          <a:lstStyle/>
          <a:p>
            <a:pPr marL="0" indent="0">
              <a:buNone/>
            </a:pPr>
            <a:r>
              <a:rPr lang="en-US" dirty="0"/>
              <a:t>Gene regulatory network of “pathways in cancer” and the share</a:t>
            </a:r>
          </a:p>
          <a:p>
            <a:pPr lvl="1"/>
            <a:endParaRPr lang="en-US" dirty="0"/>
          </a:p>
        </p:txBody>
      </p:sp>
      <p:sp>
        <p:nvSpPr>
          <p:cNvPr id="2" name="TextBox 1">
            <a:extLst>
              <a:ext uri="{FF2B5EF4-FFF2-40B4-BE49-F238E27FC236}">
                <a16:creationId xmlns:a16="http://schemas.microsoft.com/office/drawing/2014/main" id="{D3DAEE61-D7C1-40E4-A1FE-7FF1DFB809F4}"/>
              </a:ext>
            </a:extLst>
          </p:cNvPr>
          <p:cNvSpPr txBox="1"/>
          <p:nvPr/>
        </p:nvSpPr>
        <p:spPr>
          <a:xfrm>
            <a:off x="5491021" y="1486643"/>
            <a:ext cx="600677" cy="369332"/>
          </a:xfrm>
          <a:prstGeom prst="rect">
            <a:avLst/>
          </a:prstGeom>
          <a:noFill/>
        </p:spPr>
        <p:txBody>
          <a:bodyPr wrap="none" rtlCol="0">
            <a:spAutoFit/>
          </a:bodyPr>
          <a:lstStyle/>
          <a:p>
            <a:r>
              <a:rPr lang="en-US" dirty="0" err="1"/>
              <a:t>Lvl</a:t>
            </a:r>
            <a:r>
              <a:rPr lang="en-US" dirty="0"/>
              <a:t> 1</a:t>
            </a:r>
          </a:p>
        </p:txBody>
      </p:sp>
      <p:sp>
        <p:nvSpPr>
          <p:cNvPr id="41" name="TextBox 40">
            <a:extLst>
              <a:ext uri="{FF2B5EF4-FFF2-40B4-BE49-F238E27FC236}">
                <a16:creationId xmlns:a16="http://schemas.microsoft.com/office/drawing/2014/main" id="{A65E2D22-6CFA-4B28-821F-FFABDD5FC73B}"/>
              </a:ext>
            </a:extLst>
          </p:cNvPr>
          <p:cNvSpPr txBox="1"/>
          <p:nvPr/>
        </p:nvSpPr>
        <p:spPr>
          <a:xfrm>
            <a:off x="5495323" y="2368760"/>
            <a:ext cx="600677" cy="369332"/>
          </a:xfrm>
          <a:prstGeom prst="rect">
            <a:avLst/>
          </a:prstGeom>
          <a:noFill/>
        </p:spPr>
        <p:txBody>
          <a:bodyPr wrap="none" rtlCol="0">
            <a:spAutoFit/>
          </a:bodyPr>
          <a:lstStyle/>
          <a:p>
            <a:r>
              <a:rPr lang="en-US" dirty="0" err="1"/>
              <a:t>Lvl</a:t>
            </a:r>
            <a:r>
              <a:rPr lang="en-US" dirty="0"/>
              <a:t> 2</a:t>
            </a:r>
          </a:p>
        </p:txBody>
      </p:sp>
      <p:sp>
        <p:nvSpPr>
          <p:cNvPr id="42" name="TextBox 41">
            <a:extLst>
              <a:ext uri="{FF2B5EF4-FFF2-40B4-BE49-F238E27FC236}">
                <a16:creationId xmlns:a16="http://schemas.microsoft.com/office/drawing/2014/main" id="{D8065B29-E660-4321-951B-4104ED0D366E}"/>
              </a:ext>
            </a:extLst>
          </p:cNvPr>
          <p:cNvSpPr txBox="1"/>
          <p:nvPr/>
        </p:nvSpPr>
        <p:spPr>
          <a:xfrm>
            <a:off x="5495323" y="3279022"/>
            <a:ext cx="600677" cy="369332"/>
          </a:xfrm>
          <a:prstGeom prst="rect">
            <a:avLst/>
          </a:prstGeom>
          <a:noFill/>
        </p:spPr>
        <p:txBody>
          <a:bodyPr wrap="none" rtlCol="0">
            <a:spAutoFit/>
          </a:bodyPr>
          <a:lstStyle/>
          <a:p>
            <a:r>
              <a:rPr lang="en-US" dirty="0" err="1"/>
              <a:t>Lvl</a:t>
            </a:r>
            <a:r>
              <a:rPr lang="en-US" dirty="0"/>
              <a:t> 3</a:t>
            </a:r>
          </a:p>
        </p:txBody>
      </p:sp>
      <p:sp>
        <p:nvSpPr>
          <p:cNvPr id="43" name="TextBox 42">
            <a:extLst>
              <a:ext uri="{FF2B5EF4-FFF2-40B4-BE49-F238E27FC236}">
                <a16:creationId xmlns:a16="http://schemas.microsoft.com/office/drawing/2014/main" id="{B2B8A3A6-3116-47B2-A2F8-B624989EC76E}"/>
              </a:ext>
            </a:extLst>
          </p:cNvPr>
          <p:cNvSpPr txBox="1"/>
          <p:nvPr/>
        </p:nvSpPr>
        <p:spPr>
          <a:xfrm>
            <a:off x="5491020" y="4170260"/>
            <a:ext cx="600677" cy="369332"/>
          </a:xfrm>
          <a:prstGeom prst="rect">
            <a:avLst/>
          </a:prstGeom>
          <a:noFill/>
        </p:spPr>
        <p:txBody>
          <a:bodyPr wrap="none" rtlCol="0">
            <a:spAutoFit/>
          </a:bodyPr>
          <a:lstStyle/>
          <a:p>
            <a:r>
              <a:rPr lang="en-US" dirty="0" err="1"/>
              <a:t>Lvl</a:t>
            </a:r>
            <a:r>
              <a:rPr lang="en-US" dirty="0"/>
              <a:t> 4</a:t>
            </a:r>
          </a:p>
        </p:txBody>
      </p:sp>
      <p:sp>
        <p:nvSpPr>
          <p:cNvPr id="48" name="TextBox 47">
            <a:extLst>
              <a:ext uri="{FF2B5EF4-FFF2-40B4-BE49-F238E27FC236}">
                <a16:creationId xmlns:a16="http://schemas.microsoft.com/office/drawing/2014/main" id="{B78302D7-EB01-4677-84BD-364C14077F96}"/>
              </a:ext>
            </a:extLst>
          </p:cNvPr>
          <p:cNvSpPr txBox="1"/>
          <p:nvPr/>
        </p:nvSpPr>
        <p:spPr>
          <a:xfrm>
            <a:off x="5491019" y="5042611"/>
            <a:ext cx="600677" cy="369332"/>
          </a:xfrm>
          <a:prstGeom prst="rect">
            <a:avLst/>
          </a:prstGeom>
          <a:noFill/>
        </p:spPr>
        <p:txBody>
          <a:bodyPr wrap="none" rtlCol="0">
            <a:spAutoFit/>
          </a:bodyPr>
          <a:lstStyle/>
          <a:p>
            <a:r>
              <a:rPr lang="en-US" dirty="0" err="1"/>
              <a:t>Lvl</a:t>
            </a:r>
            <a:r>
              <a:rPr lang="en-US" dirty="0"/>
              <a:t> 5</a:t>
            </a:r>
          </a:p>
        </p:txBody>
      </p:sp>
      <p:sp>
        <p:nvSpPr>
          <p:cNvPr id="49" name="TextBox 48">
            <a:extLst>
              <a:ext uri="{FF2B5EF4-FFF2-40B4-BE49-F238E27FC236}">
                <a16:creationId xmlns:a16="http://schemas.microsoft.com/office/drawing/2014/main" id="{A27DAC03-F029-4CF6-976C-6CBB1ED09B4D}"/>
              </a:ext>
            </a:extLst>
          </p:cNvPr>
          <p:cNvSpPr txBox="1"/>
          <p:nvPr/>
        </p:nvSpPr>
        <p:spPr>
          <a:xfrm>
            <a:off x="5499028" y="6015341"/>
            <a:ext cx="600677" cy="369332"/>
          </a:xfrm>
          <a:prstGeom prst="rect">
            <a:avLst/>
          </a:prstGeom>
          <a:noFill/>
        </p:spPr>
        <p:txBody>
          <a:bodyPr wrap="none" rtlCol="0">
            <a:spAutoFit/>
          </a:bodyPr>
          <a:lstStyle/>
          <a:p>
            <a:r>
              <a:rPr lang="en-US" dirty="0" err="1"/>
              <a:t>Lvl</a:t>
            </a:r>
            <a:r>
              <a:rPr lang="en-US" dirty="0"/>
              <a:t> 6</a:t>
            </a:r>
          </a:p>
        </p:txBody>
      </p:sp>
    </p:spTree>
    <p:extLst>
      <p:ext uri="{BB962C8B-B14F-4D97-AF65-F5344CB8AC3E}">
        <p14:creationId xmlns:p14="http://schemas.microsoft.com/office/powerpoint/2010/main" val="3396744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2301F19-FE07-456A-9C4B-C01C2B2FF685}"/>
              </a:ext>
            </a:extLst>
          </p:cNvPr>
          <p:cNvPicPr>
            <a:picLocks noChangeAspect="1"/>
          </p:cNvPicPr>
          <p:nvPr/>
        </p:nvPicPr>
        <p:blipFill>
          <a:blip r:embed="rId3"/>
          <a:stretch>
            <a:fillRect/>
          </a:stretch>
        </p:blipFill>
        <p:spPr>
          <a:xfrm>
            <a:off x="6378772" y="1334780"/>
            <a:ext cx="4485035" cy="4914806"/>
          </a:xfrm>
          <a:prstGeom prst="rect">
            <a:avLst/>
          </a:prstGeom>
        </p:spPr>
      </p:pic>
      <p:sp>
        <p:nvSpPr>
          <p:cNvPr id="3" name="Content Placeholder 2">
            <a:extLst>
              <a:ext uri="{FF2B5EF4-FFF2-40B4-BE49-F238E27FC236}">
                <a16:creationId xmlns:a16="http://schemas.microsoft.com/office/drawing/2014/main" id="{6DD7C0B9-CA73-4356-BA9A-40EF7EBA88A5}"/>
              </a:ext>
            </a:extLst>
          </p:cNvPr>
          <p:cNvSpPr>
            <a:spLocks noGrp="1"/>
          </p:cNvSpPr>
          <p:nvPr>
            <p:ph idx="1"/>
          </p:nvPr>
        </p:nvSpPr>
        <p:spPr>
          <a:xfrm>
            <a:off x="838200" y="117483"/>
            <a:ext cx="10515600" cy="5704523"/>
          </a:xfrm>
        </p:spPr>
        <p:txBody>
          <a:bodyPr/>
          <a:lstStyle/>
          <a:p>
            <a:pPr marL="0" indent="0">
              <a:buNone/>
            </a:pPr>
            <a:r>
              <a:rPr lang="en-US" sz="2800" b="1" i="0" u="none" strike="noStrike" baseline="0" dirty="0">
                <a:solidFill>
                  <a:srgbClr val="000000"/>
                </a:solidFill>
                <a:latin typeface="Calibri" panose="020F0502020204030204" pitchFamily="34" charset="0"/>
              </a:rPr>
              <a:t>WIPER ranking of PPIs/gene-regulatory relationships in a network of glioblastoma-related genes</a:t>
            </a:r>
            <a:endParaRPr lang="en-US" dirty="0"/>
          </a:p>
        </p:txBody>
      </p:sp>
      <p:pic>
        <p:nvPicPr>
          <p:cNvPr id="5" name="Picture 4">
            <a:extLst>
              <a:ext uri="{FF2B5EF4-FFF2-40B4-BE49-F238E27FC236}">
                <a16:creationId xmlns:a16="http://schemas.microsoft.com/office/drawing/2014/main" id="{C1100BC1-32AB-47D3-A610-506D6C346F81}"/>
              </a:ext>
            </a:extLst>
          </p:cNvPr>
          <p:cNvPicPr>
            <a:picLocks noChangeAspect="1"/>
          </p:cNvPicPr>
          <p:nvPr/>
        </p:nvPicPr>
        <p:blipFill>
          <a:blip r:embed="rId4"/>
          <a:stretch>
            <a:fillRect/>
          </a:stretch>
        </p:blipFill>
        <p:spPr>
          <a:xfrm>
            <a:off x="1191321" y="889533"/>
            <a:ext cx="2727455" cy="2453151"/>
          </a:xfrm>
          <a:prstGeom prst="rect">
            <a:avLst/>
          </a:prstGeom>
        </p:spPr>
      </p:pic>
      <p:sp>
        <p:nvSpPr>
          <p:cNvPr id="6" name="TextBox 5">
            <a:extLst>
              <a:ext uri="{FF2B5EF4-FFF2-40B4-BE49-F238E27FC236}">
                <a16:creationId xmlns:a16="http://schemas.microsoft.com/office/drawing/2014/main" id="{F870C757-3B6F-4B18-8121-53B69E912710}"/>
              </a:ext>
            </a:extLst>
          </p:cNvPr>
          <p:cNvSpPr txBox="1"/>
          <p:nvPr/>
        </p:nvSpPr>
        <p:spPr>
          <a:xfrm>
            <a:off x="1090825" y="4099209"/>
            <a:ext cx="2775760" cy="369332"/>
          </a:xfrm>
          <a:prstGeom prst="rect">
            <a:avLst/>
          </a:prstGeom>
          <a:noFill/>
        </p:spPr>
        <p:txBody>
          <a:bodyPr wrap="none" rtlCol="0">
            <a:spAutoFit/>
          </a:bodyPr>
          <a:lstStyle/>
          <a:p>
            <a:r>
              <a:rPr lang="en-US" dirty="0"/>
              <a:t>Top 10 WIPER ranked edges</a:t>
            </a:r>
          </a:p>
        </p:txBody>
      </p:sp>
      <p:graphicFrame>
        <p:nvGraphicFramePr>
          <p:cNvPr id="7" name="Table 6">
            <a:extLst>
              <a:ext uri="{FF2B5EF4-FFF2-40B4-BE49-F238E27FC236}">
                <a16:creationId xmlns:a16="http://schemas.microsoft.com/office/drawing/2014/main" id="{8EDE4B22-AC62-410D-930B-E2CC28CE0D88}"/>
              </a:ext>
            </a:extLst>
          </p:cNvPr>
          <p:cNvGraphicFramePr>
            <a:graphicFrameLocks noGrp="1"/>
          </p:cNvGraphicFramePr>
          <p:nvPr>
            <p:extLst>
              <p:ext uri="{D42A27DB-BD31-4B8C-83A1-F6EECF244321}">
                <p14:modId xmlns:p14="http://schemas.microsoft.com/office/powerpoint/2010/main" val="887678540"/>
              </p:ext>
            </p:extLst>
          </p:nvPr>
        </p:nvGraphicFramePr>
        <p:xfrm>
          <a:off x="747133" y="4521137"/>
          <a:ext cx="3271752" cy="2286000"/>
        </p:xfrm>
        <a:graphic>
          <a:graphicData uri="http://schemas.openxmlformats.org/drawingml/2006/table">
            <a:tbl>
              <a:tblPr firstRow="1" bandRow="1">
                <a:tableStyleId>{5C22544A-7EE6-4342-B048-85BDC9FD1C3A}</a:tableStyleId>
              </a:tblPr>
              <a:tblGrid>
                <a:gridCol w="817938">
                  <a:extLst>
                    <a:ext uri="{9D8B030D-6E8A-4147-A177-3AD203B41FA5}">
                      <a16:colId xmlns:a16="http://schemas.microsoft.com/office/drawing/2014/main" val="2431265494"/>
                    </a:ext>
                  </a:extLst>
                </a:gridCol>
                <a:gridCol w="817938">
                  <a:extLst>
                    <a:ext uri="{9D8B030D-6E8A-4147-A177-3AD203B41FA5}">
                      <a16:colId xmlns:a16="http://schemas.microsoft.com/office/drawing/2014/main" val="3062276053"/>
                    </a:ext>
                  </a:extLst>
                </a:gridCol>
                <a:gridCol w="817938">
                  <a:extLst>
                    <a:ext uri="{9D8B030D-6E8A-4147-A177-3AD203B41FA5}">
                      <a16:colId xmlns:a16="http://schemas.microsoft.com/office/drawing/2014/main" val="3621269648"/>
                    </a:ext>
                  </a:extLst>
                </a:gridCol>
                <a:gridCol w="817938">
                  <a:extLst>
                    <a:ext uri="{9D8B030D-6E8A-4147-A177-3AD203B41FA5}">
                      <a16:colId xmlns:a16="http://schemas.microsoft.com/office/drawing/2014/main" val="510352295"/>
                    </a:ext>
                  </a:extLst>
                </a:gridCol>
              </a:tblGrid>
              <a:tr h="190500">
                <a:tc>
                  <a:txBody>
                    <a:bodyPr/>
                    <a:lstStyle/>
                    <a:p>
                      <a:pPr algn="l" fontAlgn="b"/>
                      <a:r>
                        <a:rPr lang="en-US" sz="1100" u="none" strike="noStrike">
                          <a:effectLst/>
                        </a:rPr>
                        <a:t>Edge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W[100]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Rank</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p-value</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31326451"/>
                  </a:ext>
                </a:extLst>
              </a:tr>
              <a:tr h="190500">
                <a:tc>
                  <a:txBody>
                    <a:bodyPr/>
                    <a:lstStyle/>
                    <a:p>
                      <a:pPr algn="l" fontAlgn="b"/>
                      <a:r>
                        <a:rPr lang="en-US" sz="1100" u="none" strike="noStrike">
                          <a:effectLst/>
                        </a:rPr>
                        <a:t>STAT3:JUN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16.82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0.009174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80560409"/>
                  </a:ext>
                </a:extLst>
              </a:tr>
              <a:tr h="190500">
                <a:tc>
                  <a:txBody>
                    <a:bodyPr/>
                    <a:lstStyle/>
                    <a:p>
                      <a:pPr algn="l" fontAlgn="b"/>
                      <a:r>
                        <a:rPr lang="en-US" sz="1100" u="none" strike="noStrike">
                          <a:effectLst/>
                        </a:rPr>
                        <a:t>JUN:CCND1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16.3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0.018519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13092513"/>
                  </a:ext>
                </a:extLst>
              </a:tr>
              <a:tr h="190500">
                <a:tc>
                  <a:txBody>
                    <a:bodyPr/>
                    <a:lstStyle/>
                    <a:p>
                      <a:pPr algn="l" fontAlgn="b"/>
                      <a:r>
                        <a:rPr lang="en-US" sz="1100" u="none" strike="noStrike">
                          <a:effectLst/>
                        </a:rPr>
                        <a:t>MYC:JUN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0.028037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86044427"/>
                  </a:ext>
                </a:extLst>
              </a:tr>
              <a:tr h="190500">
                <a:tc>
                  <a:txBody>
                    <a:bodyPr/>
                    <a:lstStyle/>
                    <a:p>
                      <a:pPr algn="l" fontAlgn="b"/>
                      <a:r>
                        <a:rPr lang="en-US" sz="1100" u="none" strike="noStrike">
                          <a:effectLst/>
                        </a:rPr>
                        <a:t>JUN:MYC</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0.028302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84928614"/>
                  </a:ext>
                </a:extLst>
              </a:tr>
              <a:tr h="190500">
                <a:tc>
                  <a:txBody>
                    <a:bodyPr/>
                    <a:lstStyle/>
                    <a:p>
                      <a:pPr algn="l" fontAlgn="b"/>
                      <a:r>
                        <a:rPr lang="en-US" sz="1100" u="none" strike="noStrike">
                          <a:effectLst/>
                        </a:rPr>
                        <a:t>MYC:CCND1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15.77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0.047619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32812625"/>
                  </a:ext>
                </a:extLst>
              </a:tr>
              <a:tr h="190500">
                <a:tc>
                  <a:txBody>
                    <a:bodyPr/>
                    <a:lstStyle/>
                    <a:p>
                      <a:pPr algn="l" fontAlgn="b"/>
                      <a:r>
                        <a:rPr lang="en-US" sz="1100" u="none" strike="noStrike">
                          <a:effectLst/>
                        </a:rPr>
                        <a:t>STAT3:MYC</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0.057692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45656173"/>
                  </a:ext>
                </a:extLst>
              </a:tr>
              <a:tr h="190500">
                <a:tc>
                  <a:txBody>
                    <a:bodyPr/>
                    <a:lstStyle/>
                    <a:p>
                      <a:pPr algn="l" fontAlgn="b"/>
                      <a:r>
                        <a:rPr lang="en-US" sz="1100" u="none" strike="noStrike">
                          <a:effectLst/>
                        </a:rPr>
                        <a:t>MYC:STAT3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0.058252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38022146"/>
                  </a:ext>
                </a:extLst>
              </a:tr>
              <a:tr h="190500">
                <a:tc>
                  <a:txBody>
                    <a:bodyPr/>
                    <a:lstStyle/>
                    <a:p>
                      <a:pPr algn="l" fontAlgn="b"/>
                      <a:r>
                        <a:rPr lang="en-US" sz="1100" u="none" strike="noStrike">
                          <a:effectLst/>
                        </a:rPr>
                        <a:t>STAT3:CCND1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15.73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0.078431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96451899"/>
                  </a:ext>
                </a:extLst>
              </a:tr>
              <a:tr h="190500">
                <a:tc>
                  <a:txBody>
                    <a:bodyPr/>
                    <a:lstStyle/>
                    <a:p>
                      <a:pPr algn="l" fontAlgn="b"/>
                      <a:r>
                        <a:rPr lang="en-US" sz="1100" u="none" strike="noStrike">
                          <a:effectLst/>
                        </a:rPr>
                        <a:t>CCND1:STAT3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15.73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0.079208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635916"/>
                  </a:ext>
                </a:extLst>
              </a:tr>
              <a:tr h="190500">
                <a:tc>
                  <a:txBody>
                    <a:bodyPr/>
                    <a:lstStyle/>
                    <a:p>
                      <a:pPr algn="l" fontAlgn="b"/>
                      <a:r>
                        <a:rPr lang="en-US" sz="1100" u="none" strike="noStrike">
                          <a:effectLst/>
                        </a:rPr>
                        <a:t>JUN:ESR1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46055962"/>
                  </a:ext>
                </a:extLst>
              </a:tr>
              <a:tr h="190500">
                <a:tc>
                  <a:txBody>
                    <a:bodyPr/>
                    <a:lstStyle/>
                    <a:p>
                      <a:pPr algn="l" fontAlgn="b"/>
                      <a:r>
                        <a:rPr lang="en-US" sz="1100" u="none" strike="noStrike">
                          <a:effectLst/>
                        </a:rPr>
                        <a:t>ESR1:JUN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0.10101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6524722"/>
                  </a:ext>
                </a:extLst>
              </a:tr>
            </a:tbl>
          </a:graphicData>
        </a:graphic>
      </p:graphicFrame>
      <p:graphicFrame>
        <p:nvGraphicFramePr>
          <p:cNvPr id="8" name="Table 7">
            <a:extLst>
              <a:ext uri="{FF2B5EF4-FFF2-40B4-BE49-F238E27FC236}">
                <a16:creationId xmlns:a16="http://schemas.microsoft.com/office/drawing/2014/main" id="{16F96FFE-9B7A-444C-B6B8-2E8C82E32CA2}"/>
              </a:ext>
            </a:extLst>
          </p:cNvPr>
          <p:cNvGraphicFramePr>
            <a:graphicFrameLocks noGrp="1"/>
          </p:cNvGraphicFramePr>
          <p:nvPr>
            <p:extLst>
              <p:ext uri="{D42A27DB-BD31-4B8C-83A1-F6EECF244321}">
                <p14:modId xmlns:p14="http://schemas.microsoft.com/office/powerpoint/2010/main" val="2827859560"/>
              </p:ext>
            </p:extLst>
          </p:nvPr>
        </p:nvGraphicFramePr>
        <p:xfrm>
          <a:off x="4072262" y="4521137"/>
          <a:ext cx="1981200" cy="1143000"/>
        </p:xfrm>
        <a:graphic>
          <a:graphicData uri="http://schemas.openxmlformats.org/drawingml/2006/table">
            <a:tbl>
              <a:tblPr firstRow="1" bandRow="1">
                <a:tableStyleId>{5C22544A-7EE6-4342-B048-85BDC9FD1C3A}</a:tableStyleId>
              </a:tblPr>
              <a:tblGrid>
                <a:gridCol w="849539">
                  <a:extLst>
                    <a:ext uri="{9D8B030D-6E8A-4147-A177-3AD203B41FA5}">
                      <a16:colId xmlns:a16="http://schemas.microsoft.com/office/drawing/2014/main" val="3831410861"/>
                    </a:ext>
                  </a:extLst>
                </a:gridCol>
                <a:gridCol w="1131661">
                  <a:extLst>
                    <a:ext uri="{9D8B030D-6E8A-4147-A177-3AD203B41FA5}">
                      <a16:colId xmlns:a16="http://schemas.microsoft.com/office/drawing/2014/main" val="2899141746"/>
                    </a:ext>
                  </a:extLst>
                </a:gridCol>
              </a:tblGrid>
              <a:tr h="190500">
                <a:tc>
                  <a:txBody>
                    <a:bodyPr/>
                    <a:lstStyle/>
                    <a:p>
                      <a:pPr algn="l" fontAlgn="b"/>
                      <a:r>
                        <a:rPr lang="en-US" sz="1100" u="none" strike="noStrike" dirty="0">
                          <a:effectLst/>
                        </a:rPr>
                        <a:t>Gene Symbol</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Full name or alias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23445199"/>
                  </a:ext>
                </a:extLst>
              </a:tr>
              <a:tr h="190500">
                <a:tc>
                  <a:txBody>
                    <a:bodyPr/>
                    <a:lstStyle/>
                    <a:p>
                      <a:pPr algn="l" fontAlgn="b"/>
                      <a:r>
                        <a:rPr lang="en-US" sz="1100" u="none" strike="noStrike">
                          <a:effectLst/>
                        </a:rPr>
                        <a:t>STAT3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signal transducer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93927135"/>
                  </a:ext>
                </a:extLst>
              </a:tr>
              <a:tr h="190500">
                <a:tc>
                  <a:txBody>
                    <a:bodyPr/>
                    <a:lstStyle/>
                    <a:p>
                      <a:pPr algn="l" fontAlgn="b"/>
                      <a:r>
                        <a:rPr lang="en-US" sz="1100" u="none" strike="noStrike">
                          <a:effectLst/>
                        </a:rPr>
                        <a:t>JUN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solidFill>
                            <a:srgbClr val="FF0000"/>
                          </a:solidFill>
                          <a:effectLst/>
                        </a:rPr>
                        <a:t>proto-oncogene</a:t>
                      </a:r>
                      <a:endParaRPr lang="en-US" sz="1100" b="0"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59204658"/>
                  </a:ext>
                </a:extLst>
              </a:tr>
              <a:tr h="190500">
                <a:tc>
                  <a:txBody>
                    <a:bodyPr/>
                    <a:lstStyle/>
                    <a:p>
                      <a:pPr algn="l" fontAlgn="b"/>
                      <a:r>
                        <a:rPr lang="en-US" sz="1100" u="none" strike="noStrike">
                          <a:effectLst/>
                        </a:rPr>
                        <a:t>MYC</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solidFill>
                            <a:srgbClr val="FF0000"/>
                          </a:solidFill>
                          <a:effectLst/>
                        </a:rPr>
                        <a:t>oncogene</a:t>
                      </a:r>
                      <a:endParaRPr lang="en-US" sz="1100" b="0"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52545427"/>
                  </a:ext>
                </a:extLst>
              </a:tr>
              <a:tr h="190500">
                <a:tc>
                  <a:txBody>
                    <a:bodyPr/>
                    <a:lstStyle/>
                    <a:p>
                      <a:pPr algn="l" fontAlgn="b"/>
                      <a:r>
                        <a:rPr lang="en-US" sz="1100" u="none" strike="noStrike">
                          <a:effectLst/>
                        </a:rPr>
                        <a:t>CCND1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solidFill>
                            <a:srgbClr val="FF0000"/>
                          </a:solidFill>
                          <a:effectLst/>
                        </a:rPr>
                        <a:t>cyclin D1</a:t>
                      </a:r>
                      <a:endParaRPr lang="en-US" sz="1100" b="0"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5299276"/>
                  </a:ext>
                </a:extLst>
              </a:tr>
              <a:tr h="190500">
                <a:tc>
                  <a:txBody>
                    <a:bodyPr/>
                    <a:lstStyle/>
                    <a:p>
                      <a:pPr algn="l" fontAlgn="b"/>
                      <a:r>
                        <a:rPr lang="en-US" sz="1100" u="none" strike="noStrike" dirty="0">
                          <a:effectLst/>
                        </a:rPr>
                        <a:t>ESR1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estrogen receptor</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1120228"/>
                  </a:ext>
                </a:extLst>
              </a:tr>
            </a:tbl>
          </a:graphicData>
        </a:graphic>
      </p:graphicFrame>
      <p:sp>
        <p:nvSpPr>
          <p:cNvPr id="13" name="TextBox 12">
            <a:extLst>
              <a:ext uri="{FF2B5EF4-FFF2-40B4-BE49-F238E27FC236}">
                <a16:creationId xmlns:a16="http://schemas.microsoft.com/office/drawing/2014/main" id="{967A7F27-F114-4330-A71D-4B70214D8C45}"/>
              </a:ext>
            </a:extLst>
          </p:cNvPr>
          <p:cNvSpPr txBox="1"/>
          <p:nvPr/>
        </p:nvSpPr>
        <p:spPr>
          <a:xfrm>
            <a:off x="6672891" y="6437805"/>
            <a:ext cx="4830618" cy="369332"/>
          </a:xfrm>
          <a:prstGeom prst="rect">
            <a:avLst/>
          </a:prstGeom>
          <a:noFill/>
        </p:spPr>
        <p:txBody>
          <a:bodyPr wrap="none" rtlCol="0">
            <a:spAutoFit/>
          </a:bodyPr>
          <a:lstStyle/>
          <a:p>
            <a:r>
              <a:rPr lang="en-US" dirty="0"/>
              <a:t>BEERE semantic network for the implicated genes</a:t>
            </a:r>
          </a:p>
        </p:txBody>
      </p:sp>
      <p:grpSp>
        <p:nvGrpSpPr>
          <p:cNvPr id="30" name="Group 29">
            <a:extLst>
              <a:ext uri="{FF2B5EF4-FFF2-40B4-BE49-F238E27FC236}">
                <a16:creationId xmlns:a16="http://schemas.microsoft.com/office/drawing/2014/main" id="{48D2A5AE-88E6-45F8-9F75-CFE653B015CE}"/>
              </a:ext>
            </a:extLst>
          </p:cNvPr>
          <p:cNvGrpSpPr/>
          <p:nvPr/>
        </p:nvGrpSpPr>
        <p:grpSpPr>
          <a:xfrm>
            <a:off x="10729763" y="1035994"/>
            <a:ext cx="1236023" cy="1962246"/>
            <a:chOff x="10593778" y="2418923"/>
            <a:chExt cx="1236023" cy="1962246"/>
          </a:xfrm>
        </p:grpSpPr>
        <p:sp>
          <p:nvSpPr>
            <p:cNvPr id="15" name="Oval 14">
              <a:extLst>
                <a:ext uri="{FF2B5EF4-FFF2-40B4-BE49-F238E27FC236}">
                  <a16:creationId xmlns:a16="http://schemas.microsoft.com/office/drawing/2014/main" id="{DB224F26-EDFD-4DE6-AA66-DA043F70D153}"/>
                </a:ext>
              </a:extLst>
            </p:cNvPr>
            <p:cNvSpPr/>
            <p:nvPr/>
          </p:nvSpPr>
          <p:spPr>
            <a:xfrm>
              <a:off x="10881712" y="2950554"/>
              <a:ext cx="72140" cy="72140"/>
            </a:xfrm>
            <a:prstGeom prst="ellipse">
              <a:avLst/>
            </a:prstGeom>
            <a:solidFill>
              <a:srgbClr val="D6D6D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48D7B97-0FCB-4179-ADBD-C7E24AA3FD36}"/>
                </a:ext>
              </a:extLst>
            </p:cNvPr>
            <p:cNvSpPr/>
            <p:nvPr/>
          </p:nvSpPr>
          <p:spPr>
            <a:xfrm>
              <a:off x="10798149" y="3249920"/>
              <a:ext cx="248920" cy="248920"/>
            </a:xfrm>
            <a:prstGeom prst="ellipse">
              <a:avLst/>
            </a:prstGeom>
            <a:solidFill>
              <a:srgbClr val="D6D6D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B0FF728-DE86-4E1F-8106-D283ECF585AA}"/>
                </a:ext>
              </a:extLst>
            </p:cNvPr>
            <p:cNvSpPr txBox="1"/>
            <p:nvPr/>
          </p:nvSpPr>
          <p:spPr>
            <a:xfrm>
              <a:off x="10985745" y="2884600"/>
              <a:ext cx="362869" cy="215444"/>
            </a:xfrm>
            <a:prstGeom prst="rect">
              <a:avLst/>
            </a:prstGeom>
            <a:noFill/>
          </p:spPr>
          <p:txBody>
            <a:bodyPr wrap="square" rtlCol="0">
              <a:spAutoFit/>
            </a:bodyPr>
            <a:lstStyle/>
            <a:p>
              <a:r>
                <a:rPr lang="en-US" sz="800" dirty="0"/>
                <a:t>0.6</a:t>
              </a:r>
            </a:p>
          </p:txBody>
        </p:sp>
        <p:sp>
          <p:nvSpPr>
            <p:cNvPr id="18" name="TextBox 17">
              <a:extLst>
                <a:ext uri="{FF2B5EF4-FFF2-40B4-BE49-F238E27FC236}">
                  <a16:creationId xmlns:a16="http://schemas.microsoft.com/office/drawing/2014/main" id="{362B1459-DC8C-408E-9835-AC7025F0153E}"/>
                </a:ext>
              </a:extLst>
            </p:cNvPr>
            <p:cNvSpPr txBox="1"/>
            <p:nvPr/>
          </p:nvSpPr>
          <p:spPr>
            <a:xfrm>
              <a:off x="10996785" y="3276979"/>
              <a:ext cx="362869" cy="215444"/>
            </a:xfrm>
            <a:prstGeom prst="rect">
              <a:avLst/>
            </a:prstGeom>
            <a:noFill/>
          </p:spPr>
          <p:txBody>
            <a:bodyPr wrap="square" rtlCol="0">
              <a:spAutoFit/>
            </a:bodyPr>
            <a:lstStyle/>
            <a:p>
              <a:r>
                <a:rPr lang="en-US" sz="800" dirty="0"/>
                <a:t>35</a:t>
              </a:r>
            </a:p>
          </p:txBody>
        </p:sp>
        <p:sp>
          <p:nvSpPr>
            <p:cNvPr id="19" name="TextBox 18">
              <a:extLst>
                <a:ext uri="{FF2B5EF4-FFF2-40B4-BE49-F238E27FC236}">
                  <a16:creationId xmlns:a16="http://schemas.microsoft.com/office/drawing/2014/main" id="{043EAD89-346D-4925-8497-D93457814DEF}"/>
                </a:ext>
              </a:extLst>
            </p:cNvPr>
            <p:cNvSpPr txBox="1"/>
            <p:nvPr/>
          </p:nvSpPr>
          <p:spPr>
            <a:xfrm>
              <a:off x="10672087" y="2418923"/>
              <a:ext cx="1113111" cy="461665"/>
            </a:xfrm>
            <a:prstGeom prst="rect">
              <a:avLst/>
            </a:prstGeom>
            <a:noFill/>
          </p:spPr>
          <p:txBody>
            <a:bodyPr wrap="square" rtlCol="0">
              <a:spAutoFit/>
            </a:bodyPr>
            <a:lstStyle/>
            <a:p>
              <a:r>
                <a:rPr lang="en-US" sz="1200" dirty="0"/>
                <a:t>Size </a:t>
              </a:r>
            </a:p>
            <a:p>
              <a:r>
                <a:rPr lang="en-US" sz="1200" dirty="0"/>
                <a:t>(RDS score)</a:t>
              </a:r>
            </a:p>
          </p:txBody>
        </p:sp>
        <p:sp>
          <p:nvSpPr>
            <p:cNvPr id="20" name="TextBox 19">
              <a:extLst>
                <a:ext uri="{FF2B5EF4-FFF2-40B4-BE49-F238E27FC236}">
                  <a16:creationId xmlns:a16="http://schemas.microsoft.com/office/drawing/2014/main" id="{1606651C-F2F2-4A4C-992F-876D7105190C}"/>
                </a:ext>
              </a:extLst>
            </p:cNvPr>
            <p:cNvSpPr txBox="1"/>
            <p:nvPr/>
          </p:nvSpPr>
          <p:spPr>
            <a:xfrm>
              <a:off x="10714578" y="2976851"/>
              <a:ext cx="338554" cy="246221"/>
            </a:xfrm>
            <a:prstGeom prst="rect">
              <a:avLst/>
            </a:prstGeom>
            <a:noFill/>
          </p:spPr>
          <p:txBody>
            <a:bodyPr vert="vert270" wrap="square" rtlCol="0">
              <a:spAutoFit/>
            </a:bodyPr>
            <a:lstStyle/>
            <a:p>
              <a:r>
                <a:rPr lang="en-US" sz="1000" dirty="0"/>
                <a:t>…</a:t>
              </a:r>
            </a:p>
          </p:txBody>
        </p:sp>
        <p:sp>
          <p:nvSpPr>
            <p:cNvPr id="21" name="TextBox 20">
              <a:extLst>
                <a:ext uri="{FF2B5EF4-FFF2-40B4-BE49-F238E27FC236}">
                  <a16:creationId xmlns:a16="http://schemas.microsoft.com/office/drawing/2014/main" id="{0943B23A-DE90-4CB4-80EC-E0EB677ADACA}"/>
                </a:ext>
              </a:extLst>
            </p:cNvPr>
            <p:cNvSpPr txBox="1"/>
            <p:nvPr/>
          </p:nvSpPr>
          <p:spPr>
            <a:xfrm>
              <a:off x="10672088" y="3502220"/>
              <a:ext cx="803650" cy="276999"/>
            </a:xfrm>
            <a:prstGeom prst="rect">
              <a:avLst/>
            </a:prstGeom>
            <a:noFill/>
          </p:spPr>
          <p:txBody>
            <a:bodyPr wrap="square" rtlCol="0">
              <a:spAutoFit/>
            </a:bodyPr>
            <a:lstStyle/>
            <a:p>
              <a:r>
                <a:rPr lang="en-US" sz="1200" dirty="0"/>
                <a:t>shape</a:t>
              </a:r>
            </a:p>
          </p:txBody>
        </p:sp>
        <p:sp>
          <p:nvSpPr>
            <p:cNvPr id="22" name="Oval 21">
              <a:extLst>
                <a:ext uri="{FF2B5EF4-FFF2-40B4-BE49-F238E27FC236}">
                  <a16:creationId xmlns:a16="http://schemas.microsoft.com/office/drawing/2014/main" id="{1B1A1362-9421-49AD-A0FF-BE35269900E5}"/>
                </a:ext>
              </a:extLst>
            </p:cNvPr>
            <p:cNvSpPr/>
            <p:nvPr/>
          </p:nvSpPr>
          <p:spPr>
            <a:xfrm>
              <a:off x="10850613" y="3822011"/>
              <a:ext cx="121920" cy="121920"/>
            </a:xfrm>
            <a:prstGeom prst="ellipse">
              <a:avLst/>
            </a:prstGeom>
            <a:solidFill>
              <a:srgbClr val="D6D6D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C0CBD23E-9B14-4438-87D4-1D5A4D5CD5A3}"/>
                </a:ext>
              </a:extLst>
            </p:cNvPr>
            <p:cNvSpPr/>
            <p:nvPr/>
          </p:nvSpPr>
          <p:spPr>
            <a:xfrm>
              <a:off x="10846202" y="4125169"/>
              <a:ext cx="121920" cy="121920"/>
            </a:xfrm>
            <a:prstGeom prst="triangle">
              <a:avLst/>
            </a:prstGeom>
            <a:solidFill>
              <a:srgbClr val="D6D6D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E83E400-7491-4237-BC31-88BCD5E0E62F}"/>
                </a:ext>
              </a:extLst>
            </p:cNvPr>
            <p:cNvSpPr txBox="1"/>
            <p:nvPr/>
          </p:nvSpPr>
          <p:spPr>
            <a:xfrm>
              <a:off x="10996785" y="3718691"/>
              <a:ext cx="753656" cy="338554"/>
            </a:xfrm>
            <a:prstGeom prst="rect">
              <a:avLst/>
            </a:prstGeom>
            <a:noFill/>
          </p:spPr>
          <p:txBody>
            <a:bodyPr wrap="square" rtlCol="0">
              <a:spAutoFit/>
            </a:bodyPr>
            <a:lstStyle/>
            <a:p>
              <a:pPr algn="ctr"/>
              <a:r>
                <a:rPr lang="en-US" sz="800" dirty="0"/>
                <a:t>Gene or related term</a:t>
              </a:r>
            </a:p>
          </p:txBody>
        </p:sp>
        <p:sp>
          <p:nvSpPr>
            <p:cNvPr id="25" name="TextBox 24">
              <a:extLst>
                <a:ext uri="{FF2B5EF4-FFF2-40B4-BE49-F238E27FC236}">
                  <a16:creationId xmlns:a16="http://schemas.microsoft.com/office/drawing/2014/main" id="{CF88DF06-EAC3-444C-8659-BFA8563C7298}"/>
                </a:ext>
              </a:extLst>
            </p:cNvPr>
            <p:cNvSpPr txBox="1"/>
            <p:nvPr/>
          </p:nvSpPr>
          <p:spPr>
            <a:xfrm>
              <a:off x="10996785" y="4078390"/>
              <a:ext cx="753656" cy="215444"/>
            </a:xfrm>
            <a:prstGeom prst="rect">
              <a:avLst/>
            </a:prstGeom>
            <a:noFill/>
          </p:spPr>
          <p:txBody>
            <a:bodyPr wrap="square" rtlCol="0">
              <a:spAutoFit/>
            </a:bodyPr>
            <a:lstStyle/>
            <a:p>
              <a:pPr algn="ctr"/>
              <a:r>
                <a:rPr lang="en-US" sz="800" dirty="0"/>
                <a:t>Disease</a:t>
              </a:r>
            </a:p>
          </p:txBody>
        </p:sp>
        <p:sp>
          <p:nvSpPr>
            <p:cNvPr id="29" name="Rectangle 28">
              <a:extLst>
                <a:ext uri="{FF2B5EF4-FFF2-40B4-BE49-F238E27FC236}">
                  <a16:creationId xmlns:a16="http://schemas.microsoft.com/office/drawing/2014/main" id="{250D0736-301E-4331-A138-AF43E5FEA5CD}"/>
                </a:ext>
              </a:extLst>
            </p:cNvPr>
            <p:cNvSpPr/>
            <p:nvPr/>
          </p:nvSpPr>
          <p:spPr>
            <a:xfrm>
              <a:off x="10593778" y="2418923"/>
              <a:ext cx="1236023" cy="1962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a:extLst>
              <a:ext uri="{FF2B5EF4-FFF2-40B4-BE49-F238E27FC236}">
                <a16:creationId xmlns:a16="http://schemas.microsoft.com/office/drawing/2014/main" id="{EBBB52AD-91DA-4320-B5F4-4649AAF973A1}"/>
              </a:ext>
            </a:extLst>
          </p:cNvPr>
          <p:cNvPicPr>
            <a:picLocks noChangeAspect="1"/>
          </p:cNvPicPr>
          <p:nvPr/>
        </p:nvPicPr>
        <p:blipFill>
          <a:blip r:embed="rId5"/>
          <a:stretch>
            <a:fillRect/>
          </a:stretch>
        </p:blipFill>
        <p:spPr>
          <a:xfrm>
            <a:off x="5905066" y="1035994"/>
            <a:ext cx="1162050" cy="800100"/>
          </a:xfrm>
          <a:prstGeom prst="rect">
            <a:avLst/>
          </a:prstGeom>
        </p:spPr>
      </p:pic>
      <p:sp>
        <p:nvSpPr>
          <p:cNvPr id="26" name="Arrow: Right 25">
            <a:extLst>
              <a:ext uri="{FF2B5EF4-FFF2-40B4-BE49-F238E27FC236}">
                <a16:creationId xmlns:a16="http://schemas.microsoft.com/office/drawing/2014/main" id="{B9D4CAB9-40B3-456C-A91F-7179DB8E2DFD}"/>
              </a:ext>
            </a:extLst>
          </p:cNvPr>
          <p:cNvSpPr/>
          <p:nvPr/>
        </p:nvSpPr>
        <p:spPr>
          <a:xfrm rot="5400000">
            <a:off x="2159943" y="3706973"/>
            <a:ext cx="763590" cy="132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87A393FA-827E-4D0E-A583-AEFDEF6ABD21}"/>
              </a:ext>
            </a:extLst>
          </p:cNvPr>
          <p:cNvGrpSpPr/>
          <p:nvPr/>
        </p:nvGrpSpPr>
        <p:grpSpPr>
          <a:xfrm>
            <a:off x="1376406" y="3390132"/>
            <a:ext cx="1030643" cy="1074855"/>
            <a:chOff x="1155009" y="2142290"/>
            <a:chExt cx="1023676" cy="1312236"/>
          </a:xfrm>
        </p:grpSpPr>
        <p:pic>
          <p:nvPicPr>
            <p:cNvPr id="33" name="Picture 2" descr="http://discovery.informatics.uab.edu/wiper/application/views/images/geneterrain.png">
              <a:extLst>
                <a:ext uri="{FF2B5EF4-FFF2-40B4-BE49-F238E27FC236}">
                  <a16:creationId xmlns:a16="http://schemas.microsoft.com/office/drawing/2014/main" id="{C14FCB44-FC61-4E7E-BD1D-B0F181DFB4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2725" y="2142290"/>
              <a:ext cx="877865" cy="87786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66F98E01-CAA8-4B8F-BEB9-FB556E12D456}"/>
                </a:ext>
              </a:extLst>
            </p:cNvPr>
            <p:cNvSpPr/>
            <p:nvPr/>
          </p:nvSpPr>
          <p:spPr>
            <a:xfrm>
              <a:off x="1155009" y="2740604"/>
              <a:ext cx="1023676" cy="713922"/>
            </a:xfrm>
            <a:prstGeom prst="rect">
              <a:avLst/>
            </a:prstGeom>
            <a:noFill/>
          </p:spPr>
          <p:txBody>
            <a:bodyPr wrap="square" lIns="91440" tIns="45720" rIns="91440" bIns="45720">
              <a:spAutoFit/>
            </a:bodyPr>
            <a:lstStyle/>
            <a:p>
              <a:pPr algn="ctr"/>
              <a:r>
                <a:rPr lang="en-US" sz="1600" b="0" cap="none" spc="0" dirty="0">
                  <a:ln w="0"/>
                  <a:solidFill>
                    <a:srgbClr val="FF0000"/>
                  </a:solidFill>
                  <a:effectLst>
                    <a:outerShdw blurRad="38100" dist="19050" dir="2700000" algn="tl" rotWithShape="0">
                      <a:schemeClr val="dk1">
                        <a:alpha val="40000"/>
                      </a:schemeClr>
                    </a:outerShdw>
                  </a:effectLst>
                </a:rPr>
                <a:t>WIPER</a:t>
              </a:r>
            </a:p>
          </p:txBody>
        </p:sp>
      </p:grpSp>
      <p:sp>
        <p:nvSpPr>
          <p:cNvPr id="37" name="TextBox 36">
            <a:extLst>
              <a:ext uri="{FF2B5EF4-FFF2-40B4-BE49-F238E27FC236}">
                <a16:creationId xmlns:a16="http://schemas.microsoft.com/office/drawing/2014/main" id="{A109F6FE-1D5E-46BD-8595-D53A7DD78A35}"/>
              </a:ext>
            </a:extLst>
          </p:cNvPr>
          <p:cNvSpPr txBox="1"/>
          <p:nvPr/>
        </p:nvSpPr>
        <p:spPr>
          <a:xfrm>
            <a:off x="4038596" y="4125507"/>
            <a:ext cx="1772793" cy="369332"/>
          </a:xfrm>
          <a:prstGeom prst="rect">
            <a:avLst/>
          </a:prstGeom>
          <a:noFill/>
        </p:spPr>
        <p:txBody>
          <a:bodyPr wrap="none" rtlCol="0">
            <a:spAutoFit/>
          </a:bodyPr>
          <a:lstStyle/>
          <a:p>
            <a:r>
              <a:rPr lang="en-US" dirty="0"/>
              <a:t>Implicated genes</a:t>
            </a:r>
          </a:p>
        </p:txBody>
      </p:sp>
      <p:sp>
        <p:nvSpPr>
          <p:cNvPr id="2" name="Oval 1">
            <a:extLst>
              <a:ext uri="{FF2B5EF4-FFF2-40B4-BE49-F238E27FC236}">
                <a16:creationId xmlns:a16="http://schemas.microsoft.com/office/drawing/2014/main" id="{40F3AD1F-0188-42AD-B773-026FADD1F9E6}"/>
              </a:ext>
            </a:extLst>
          </p:cNvPr>
          <p:cNvSpPr/>
          <p:nvPr/>
        </p:nvSpPr>
        <p:spPr>
          <a:xfrm>
            <a:off x="2550319" y="2338388"/>
            <a:ext cx="146050" cy="15001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3D7A6CA-C1EB-438A-8D96-2DF44FADC69F}"/>
              </a:ext>
            </a:extLst>
          </p:cNvPr>
          <p:cNvSpPr/>
          <p:nvPr/>
        </p:nvSpPr>
        <p:spPr>
          <a:xfrm>
            <a:off x="2471421" y="1102519"/>
            <a:ext cx="146050" cy="15001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A3FBA0-F96F-427C-B5C9-5035858B4422}"/>
              </a:ext>
            </a:extLst>
          </p:cNvPr>
          <p:cNvSpPr/>
          <p:nvPr/>
        </p:nvSpPr>
        <p:spPr>
          <a:xfrm>
            <a:off x="2325371" y="3120465"/>
            <a:ext cx="146050" cy="15001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363C3B9-E295-4595-9F97-D3805633D3C3}"/>
              </a:ext>
            </a:extLst>
          </p:cNvPr>
          <p:cNvSpPr/>
          <p:nvPr/>
        </p:nvSpPr>
        <p:spPr>
          <a:xfrm>
            <a:off x="1818241" y="1898813"/>
            <a:ext cx="146050" cy="15001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7BF249A-84E9-4594-8CF0-B34427417695}"/>
              </a:ext>
            </a:extLst>
          </p:cNvPr>
          <p:cNvSpPr/>
          <p:nvPr/>
        </p:nvSpPr>
        <p:spPr>
          <a:xfrm>
            <a:off x="1510266" y="1516711"/>
            <a:ext cx="146050" cy="15001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0CB2C024-3BAA-489C-96EE-67F4712906AF}"/>
              </a:ext>
            </a:extLst>
          </p:cNvPr>
          <p:cNvSpPr/>
          <p:nvPr/>
        </p:nvSpPr>
        <p:spPr>
          <a:xfrm>
            <a:off x="5125189" y="3308950"/>
            <a:ext cx="763590" cy="132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2415F8D0-38E7-48B4-AEA5-A2AE488F89D3}"/>
              </a:ext>
            </a:extLst>
          </p:cNvPr>
          <p:cNvPicPr>
            <a:picLocks noChangeAspect="1"/>
          </p:cNvPicPr>
          <p:nvPr/>
        </p:nvPicPr>
        <p:blipFill>
          <a:blip r:embed="rId7"/>
          <a:stretch>
            <a:fillRect/>
          </a:stretch>
        </p:blipFill>
        <p:spPr>
          <a:xfrm>
            <a:off x="4937841" y="2908928"/>
            <a:ext cx="1157240" cy="369332"/>
          </a:xfrm>
          <a:prstGeom prst="rect">
            <a:avLst/>
          </a:prstGeom>
        </p:spPr>
      </p:pic>
    </p:spTree>
    <p:extLst>
      <p:ext uri="{BB962C8B-B14F-4D97-AF65-F5344CB8AC3E}">
        <p14:creationId xmlns:p14="http://schemas.microsoft.com/office/powerpoint/2010/main" val="2807559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A177D1-CD85-4509-8253-308FCD0BAECC}"/>
              </a:ext>
            </a:extLst>
          </p:cNvPr>
          <p:cNvPicPr>
            <a:picLocks noChangeAspect="1"/>
          </p:cNvPicPr>
          <p:nvPr/>
        </p:nvPicPr>
        <p:blipFill>
          <a:blip r:embed="rId3"/>
          <a:stretch>
            <a:fillRect/>
          </a:stretch>
        </p:blipFill>
        <p:spPr>
          <a:xfrm>
            <a:off x="7452360" y="1626327"/>
            <a:ext cx="4615289" cy="3533502"/>
          </a:xfrm>
          <a:prstGeom prst="rect">
            <a:avLst/>
          </a:prstGeom>
        </p:spPr>
      </p:pic>
      <p:sp>
        <p:nvSpPr>
          <p:cNvPr id="3" name="Content Placeholder 2">
            <a:extLst>
              <a:ext uri="{FF2B5EF4-FFF2-40B4-BE49-F238E27FC236}">
                <a16:creationId xmlns:a16="http://schemas.microsoft.com/office/drawing/2014/main" id="{8122A7F4-DC6A-4A2D-8D4A-77CAC07418B3}"/>
              </a:ext>
            </a:extLst>
          </p:cNvPr>
          <p:cNvSpPr>
            <a:spLocks noGrp="1"/>
          </p:cNvSpPr>
          <p:nvPr>
            <p:ph idx="1"/>
          </p:nvPr>
        </p:nvSpPr>
        <p:spPr>
          <a:xfrm>
            <a:off x="981891" y="1756954"/>
            <a:ext cx="6470469" cy="4193177"/>
          </a:xfrm>
        </p:spPr>
        <p:txBody>
          <a:bodyPr>
            <a:normAutofit fontScale="92500"/>
          </a:bodyPr>
          <a:lstStyle/>
          <a:p>
            <a:pPr marL="0" indent="0">
              <a:buNone/>
            </a:pPr>
            <a:r>
              <a:rPr lang="en-US" sz="2400" dirty="0"/>
              <a:t>Codes and repos: </a:t>
            </a:r>
            <a:r>
              <a:rPr lang="en-US" sz="2400" dirty="0">
                <a:solidFill>
                  <a:schemeClr val="accent1">
                    <a:lumMod val="75000"/>
                  </a:schemeClr>
                </a:solidFill>
                <a:hlinkClick r:id="rId4"/>
              </a:rPr>
              <a:t>https://github.com/aimed-lab</a:t>
            </a:r>
            <a:r>
              <a:rPr lang="en-US" sz="2400" dirty="0">
                <a:solidFill>
                  <a:schemeClr val="accent1">
                    <a:lumMod val="75000"/>
                  </a:schemeClr>
                </a:solidFill>
              </a:rPr>
              <a:t> </a:t>
            </a:r>
          </a:p>
          <a:p>
            <a:pPr marL="0" indent="0">
              <a:buNone/>
            </a:pPr>
            <a:r>
              <a:rPr lang="en-US" sz="2400" dirty="0"/>
              <a:t>1.SEAS: </a:t>
            </a:r>
            <a:r>
              <a:rPr lang="en-US" sz="2400" dirty="0">
                <a:solidFill>
                  <a:schemeClr val="accent1">
                    <a:lumMod val="75000"/>
                  </a:schemeClr>
                </a:solidFill>
                <a:hlinkClick r:id="rId5"/>
              </a:rPr>
              <a:t>http://discovery.informatics.uab.edu/SEAS/</a:t>
            </a:r>
            <a:r>
              <a:rPr lang="en-US" sz="2400" dirty="0">
                <a:solidFill>
                  <a:schemeClr val="accent1">
                    <a:lumMod val="75000"/>
                  </a:schemeClr>
                </a:solidFill>
              </a:rPr>
              <a:t> </a:t>
            </a:r>
          </a:p>
          <a:p>
            <a:pPr marL="0" indent="0">
              <a:buNone/>
            </a:pPr>
            <a:r>
              <a:rPr lang="en-US" sz="2400" dirty="0"/>
              <a:t>2.PAGER: </a:t>
            </a:r>
            <a:r>
              <a:rPr lang="en-US" sz="2400" dirty="0">
                <a:solidFill>
                  <a:schemeClr val="accent1">
                    <a:lumMod val="75000"/>
                  </a:schemeClr>
                </a:solidFill>
                <a:hlinkClick r:id="rId6"/>
              </a:rPr>
              <a:t>http://discovery.informatics.uab.edu/PAGER/</a:t>
            </a:r>
            <a:r>
              <a:rPr lang="en-US" sz="2400" dirty="0">
                <a:solidFill>
                  <a:schemeClr val="accent1">
                    <a:lumMod val="75000"/>
                  </a:schemeClr>
                </a:solidFill>
              </a:rPr>
              <a:t>, PAGER Web APP: https://aimed-lab.shinyapps.io/PAGERwebapp/</a:t>
            </a:r>
          </a:p>
          <a:p>
            <a:pPr marL="0" indent="0">
              <a:buNone/>
            </a:pPr>
            <a:r>
              <a:rPr lang="en-US" sz="2400" dirty="0"/>
              <a:t>3.WINNER: </a:t>
            </a:r>
            <a:r>
              <a:rPr lang="en-US" sz="2400" dirty="0">
                <a:solidFill>
                  <a:schemeClr val="accent1">
                    <a:lumMod val="75000"/>
                  </a:schemeClr>
                </a:solidFill>
                <a:hlinkClick r:id="rId7"/>
              </a:rPr>
              <a:t>http://discovery.informatics.uab.edu/WINNER/</a:t>
            </a:r>
            <a:endParaRPr lang="en-US" sz="2400" dirty="0">
              <a:solidFill>
                <a:schemeClr val="accent1">
                  <a:lumMod val="75000"/>
                </a:schemeClr>
              </a:solidFill>
            </a:endParaRPr>
          </a:p>
          <a:p>
            <a:pPr marL="0" indent="0">
              <a:buNone/>
            </a:pPr>
            <a:r>
              <a:rPr lang="en-US" sz="2400" dirty="0"/>
              <a:t>4.WIPER: </a:t>
            </a:r>
            <a:r>
              <a:rPr lang="en-US" sz="2400" dirty="0">
                <a:solidFill>
                  <a:schemeClr val="accent1">
                    <a:lumMod val="75000"/>
                  </a:schemeClr>
                </a:solidFill>
                <a:hlinkClick r:id="rId8"/>
              </a:rPr>
              <a:t>http://discovery.informatics.uab.edu/WIPER/</a:t>
            </a:r>
            <a:endParaRPr lang="en-US" sz="2400" dirty="0">
              <a:solidFill>
                <a:schemeClr val="accent1">
                  <a:lumMod val="75000"/>
                </a:schemeClr>
              </a:solidFill>
            </a:endParaRPr>
          </a:p>
          <a:p>
            <a:pPr marL="0" indent="0">
              <a:buNone/>
            </a:pPr>
            <a:r>
              <a:rPr lang="en-US" sz="2400" dirty="0"/>
              <a:t>5.BEERE: </a:t>
            </a:r>
            <a:r>
              <a:rPr lang="en-US" sz="2400" dirty="0">
                <a:solidFill>
                  <a:schemeClr val="accent1">
                    <a:lumMod val="75000"/>
                  </a:schemeClr>
                </a:solidFill>
                <a:hlinkClick r:id="rId9"/>
              </a:rPr>
              <a:t>http://discovery.informatics.uab.edu/BEERE/</a:t>
            </a:r>
            <a:endParaRPr lang="en-US" sz="2400" dirty="0">
              <a:solidFill>
                <a:schemeClr val="accent1">
                  <a:lumMod val="75000"/>
                </a:schemeClr>
              </a:solidFill>
            </a:endParaRPr>
          </a:p>
          <a:p>
            <a:pPr marL="0" indent="0">
              <a:buNone/>
            </a:pPr>
            <a:endParaRPr lang="en-US" sz="2400" dirty="0"/>
          </a:p>
        </p:txBody>
      </p:sp>
      <p:sp>
        <p:nvSpPr>
          <p:cNvPr id="5" name="Content Placeholder 2">
            <a:extLst>
              <a:ext uri="{FF2B5EF4-FFF2-40B4-BE49-F238E27FC236}">
                <a16:creationId xmlns:a16="http://schemas.microsoft.com/office/drawing/2014/main" id="{01E350F7-6532-4C94-A10D-79B18B0779E9}"/>
              </a:ext>
            </a:extLst>
          </p:cNvPr>
          <p:cNvSpPr txBox="1">
            <a:spLocks/>
          </p:cNvSpPr>
          <p:nvPr/>
        </p:nvSpPr>
        <p:spPr>
          <a:xfrm>
            <a:off x="838200" y="768957"/>
            <a:ext cx="10515600" cy="5704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Our tools and repos</a:t>
            </a:r>
          </a:p>
        </p:txBody>
      </p:sp>
    </p:spTree>
    <p:extLst>
      <p:ext uri="{BB962C8B-B14F-4D97-AF65-F5344CB8AC3E}">
        <p14:creationId xmlns:p14="http://schemas.microsoft.com/office/powerpoint/2010/main" val="1314245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97BE5-AB93-4337-989E-39B146A6AAF8}"/>
              </a:ext>
            </a:extLst>
          </p:cNvPr>
          <p:cNvSpPr>
            <a:spLocks noGrp="1"/>
          </p:cNvSpPr>
          <p:nvPr>
            <p:ph type="title"/>
          </p:nvPr>
        </p:nvSpPr>
        <p:spPr>
          <a:xfrm>
            <a:off x="838200" y="185125"/>
            <a:ext cx="10515600" cy="1325563"/>
          </a:xfrm>
        </p:spPr>
        <p:txBody>
          <a:bodyPr/>
          <a:lstStyle/>
          <a:p>
            <a:r>
              <a:rPr lang="en-US" dirty="0"/>
              <a:t>Acknowledges</a:t>
            </a:r>
          </a:p>
        </p:txBody>
      </p:sp>
      <p:sp>
        <p:nvSpPr>
          <p:cNvPr id="3" name="Content Placeholder 2">
            <a:extLst>
              <a:ext uri="{FF2B5EF4-FFF2-40B4-BE49-F238E27FC236}">
                <a16:creationId xmlns:a16="http://schemas.microsoft.com/office/drawing/2014/main" id="{EF329E66-7DC9-4CF6-AF60-6847C4CB5845}"/>
              </a:ext>
            </a:extLst>
          </p:cNvPr>
          <p:cNvSpPr>
            <a:spLocks noGrp="1"/>
          </p:cNvSpPr>
          <p:nvPr>
            <p:ph idx="1"/>
          </p:nvPr>
        </p:nvSpPr>
        <p:spPr>
          <a:xfrm>
            <a:off x="838200" y="1404750"/>
            <a:ext cx="3489000" cy="2551975"/>
          </a:xfrm>
        </p:spPr>
        <p:txBody>
          <a:bodyPr/>
          <a:lstStyle/>
          <a:p>
            <a:pPr marL="0" indent="0">
              <a:buNone/>
            </a:pPr>
            <a:r>
              <a:rPr lang="en-US" sz="2400" b="1" i="0" u="none" strike="noStrike" baseline="0" dirty="0">
                <a:solidFill>
                  <a:srgbClr val="008000"/>
                </a:solidFill>
                <a:latin typeface="Calibri" panose="020F0502020204030204" pitchFamily="34" charset="0"/>
              </a:rPr>
              <a:t>The </a:t>
            </a:r>
            <a:r>
              <a:rPr lang="en-US" sz="2400" b="1" u="none" strike="noStrike" baseline="0" dirty="0" err="1">
                <a:solidFill>
                  <a:srgbClr val="008000"/>
                </a:solidFill>
                <a:latin typeface="Calibri" panose="020F0502020204030204" pitchFamily="34" charset="0"/>
              </a:rPr>
              <a:t>AI.Med</a:t>
            </a:r>
            <a:r>
              <a:rPr lang="en-US" sz="2400" b="1" u="none" strike="noStrike" baseline="0" dirty="0">
                <a:solidFill>
                  <a:srgbClr val="008000"/>
                </a:solidFill>
                <a:latin typeface="Calibri" panose="020F0502020204030204" pitchFamily="34" charset="0"/>
              </a:rPr>
              <a:t> </a:t>
            </a:r>
            <a:r>
              <a:rPr lang="en-US" sz="2400" b="1" i="0" u="none" strike="noStrike" baseline="0" dirty="0">
                <a:solidFill>
                  <a:srgbClr val="008000"/>
                </a:solidFill>
                <a:latin typeface="Calibri" panose="020F0502020204030204" pitchFamily="34" charset="0"/>
              </a:rPr>
              <a:t>Lab</a:t>
            </a:r>
          </a:p>
          <a:p>
            <a:pPr>
              <a:lnSpc>
                <a:spcPct val="100000"/>
              </a:lnSpc>
              <a:spcBef>
                <a:spcPts val="0"/>
              </a:spcBef>
            </a:pPr>
            <a:r>
              <a:rPr lang="en-US" sz="1800" b="0" i="0" u="none" strike="noStrike" baseline="0" dirty="0">
                <a:solidFill>
                  <a:srgbClr val="000000"/>
                </a:solidFill>
                <a:latin typeface="Calibri" panose="020F0502020204030204" pitchFamily="34" charset="0"/>
              </a:rPr>
              <a:t>Jake Chen, PhD</a:t>
            </a:r>
          </a:p>
          <a:p>
            <a:pPr>
              <a:lnSpc>
                <a:spcPct val="100000"/>
              </a:lnSpc>
              <a:spcBef>
                <a:spcPts val="0"/>
              </a:spcBef>
            </a:pPr>
            <a:r>
              <a:rPr lang="en-US" sz="1800" b="0" i="0" u="none" strike="noStrike" baseline="0" dirty="0">
                <a:solidFill>
                  <a:srgbClr val="000000"/>
                </a:solidFill>
                <a:latin typeface="Calibri" panose="020F0502020204030204" pitchFamily="34" charset="0"/>
              </a:rPr>
              <a:t>Thanh Nguyen, PhD</a:t>
            </a:r>
          </a:p>
          <a:p>
            <a:pPr>
              <a:lnSpc>
                <a:spcPct val="100000"/>
              </a:lnSpc>
              <a:spcBef>
                <a:spcPts val="0"/>
              </a:spcBef>
            </a:pPr>
            <a:r>
              <a:rPr lang="en-US" sz="1800" b="0" i="0" u="none" strike="noStrike" baseline="0" dirty="0">
                <a:solidFill>
                  <a:srgbClr val="000000"/>
                </a:solidFill>
                <a:latin typeface="Calibri" panose="020F0502020204030204" pitchFamily="34" charset="0"/>
              </a:rPr>
              <a:t>Ehsan </a:t>
            </a:r>
            <a:r>
              <a:rPr lang="en-US" sz="1800" b="0" i="0" u="none" strike="noStrike" baseline="0" dirty="0" err="1">
                <a:solidFill>
                  <a:srgbClr val="000000"/>
                </a:solidFill>
                <a:latin typeface="Calibri" panose="020F0502020204030204" pitchFamily="34" charset="0"/>
              </a:rPr>
              <a:t>Saghapour</a:t>
            </a:r>
            <a:r>
              <a:rPr lang="en-US" sz="1800" b="0" i="0" u="none" strike="noStrike" baseline="0" dirty="0">
                <a:solidFill>
                  <a:srgbClr val="000000"/>
                </a:solidFill>
                <a:latin typeface="Calibri" panose="020F0502020204030204" pitchFamily="34" charset="0"/>
              </a:rPr>
              <a:t>, PhD</a:t>
            </a:r>
          </a:p>
          <a:p>
            <a:pPr>
              <a:lnSpc>
                <a:spcPct val="100000"/>
              </a:lnSpc>
              <a:spcBef>
                <a:spcPts val="0"/>
              </a:spcBef>
            </a:pPr>
            <a:r>
              <a:rPr lang="en-US" sz="1800" b="0" i="0" u="none" strike="noStrike" baseline="0" dirty="0">
                <a:solidFill>
                  <a:srgbClr val="000000"/>
                </a:solidFill>
                <a:latin typeface="Calibri" panose="020F0502020204030204" pitchFamily="34" charset="0"/>
              </a:rPr>
              <a:t>Rahul Sharma, PhD</a:t>
            </a:r>
          </a:p>
          <a:p>
            <a:pPr>
              <a:lnSpc>
                <a:spcPct val="100000"/>
              </a:lnSpc>
              <a:spcBef>
                <a:spcPts val="0"/>
              </a:spcBef>
            </a:pPr>
            <a:r>
              <a:rPr lang="en-US" sz="1800" b="0" i="0" u="none" strike="noStrike" baseline="0" dirty="0">
                <a:solidFill>
                  <a:srgbClr val="000000"/>
                </a:solidFill>
                <a:latin typeface="Calibri" panose="020F0502020204030204" pitchFamily="34" charset="0"/>
              </a:rPr>
              <a:t>Samuel Bharti</a:t>
            </a:r>
          </a:p>
          <a:p>
            <a:pPr>
              <a:lnSpc>
                <a:spcPct val="100000"/>
              </a:lnSpc>
              <a:spcBef>
                <a:spcPts val="0"/>
              </a:spcBef>
            </a:pPr>
            <a:r>
              <a:rPr lang="en-US" sz="1800" b="0" i="0" u="none" strike="noStrike" baseline="0" dirty="0">
                <a:solidFill>
                  <a:srgbClr val="000000"/>
                </a:solidFill>
                <a:latin typeface="Calibri" panose="020F0502020204030204" pitchFamily="34" charset="0"/>
              </a:rPr>
              <a:t>Nishant Batra</a:t>
            </a:r>
          </a:p>
          <a:p>
            <a:pPr>
              <a:lnSpc>
                <a:spcPct val="100000"/>
              </a:lnSpc>
              <a:spcBef>
                <a:spcPts val="0"/>
              </a:spcBef>
            </a:pPr>
            <a:r>
              <a:rPr lang="en-US" sz="1800" b="0" i="0" u="none" strike="noStrike" baseline="0" dirty="0">
                <a:solidFill>
                  <a:srgbClr val="000000"/>
                </a:solidFill>
                <a:latin typeface="Calibri" panose="020F0502020204030204" pitchFamily="34" charset="0"/>
              </a:rPr>
              <a:t>Zhandos Sembay</a:t>
            </a:r>
            <a:endParaRPr lang="en-US" dirty="0"/>
          </a:p>
        </p:txBody>
      </p:sp>
      <p:sp>
        <p:nvSpPr>
          <p:cNvPr id="4" name="Content Placeholder 2">
            <a:extLst>
              <a:ext uri="{FF2B5EF4-FFF2-40B4-BE49-F238E27FC236}">
                <a16:creationId xmlns:a16="http://schemas.microsoft.com/office/drawing/2014/main" id="{09C2B995-26FE-4A9A-A429-C0222BD8AC01}"/>
              </a:ext>
            </a:extLst>
          </p:cNvPr>
          <p:cNvSpPr txBox="1">
            <a:spLocks/>
          </p:cNvSpPr>
          <p:nvPr/>
        </p:nvSpPr>
        <p:spPr>
          <a:xfrm>
            <a:off x="4138449" y="1404750"/>
            <a:ext cx="3489000" cy="22954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0" u="none" strike="noStrike" baseline="0" dirty="0">
                <a:solidFill>
                  <a:srgbClr val="008000"/>
                </a:solidFill>
                <a:latin typeface="Calibri" panose="020F0502020204030204" pitchFamily="34" charset="0"/>
              </a:rPr>
              <a:t>UAB Informatics Institute</a:t>
            </a:r>
          </a:p>
          <a:p>
            <a:pPr>
              <a:lnSpc>
                <a:spcPct val="100000"/>
              </a:lnSpc>
              <a:spcBef>
                <a:spcPts val="0"/>
              </a:spcBef>
            </a:pPr>
            <a:r>
              <a:rPr lang="en-US" sz="1800" b="0" i="0" u="none" strike="noStrike" baseline="0" dirty="0">
                <a:solidFill>
                  <a:srgbClr val="000000"/>
                </a:solidFill>
                <a:latin typeface="Calibri" panose="020F0502020204030204" pitchFamily="34" charset="0"/>
              </a:rPr>
              <a:t>Jim Cimino, MD</a:t>
            </a:r>
          </a:p>
          <a:p>
            <a:pPr>
              <a:lnSpc>
                <a:spcPct val="100000"/>
              </a:lnSpc>
              <a:spcBef>
                <a:spcPts val="0"/>
              </a:spcBef>
            </a:pPr>
            <a:r>
              <a:rPr lang="en-US" sz="1800" b="0" i="0" u="none" strike="noStrike" baseline="0" dirty="0">
                <a:solidFill>
                  <a:srgbClr val="000000"/>
                </a:solidFill>
                <a:latin typeface="Calibri" panose="020F0502020204030204" pitchFamily="34" charset="0"/>
              </a:rPr>
              <a:t>Amy Wang, MD</a:t>
            </a:r>
          </a:p>
          <a:p>
            <a:pPr>
              <a:lnSpc>
                <a:spcPct val="100000"/>
              </a:lnSpc>
              <a:spcBef>
                <a:spcPts val="0"/>
              </a:spcBef>
            </a:pPr>
            <a:r>
              <a:rPr lang="en-US" sz="1800" b="0" i="0" u="none" strike="noStrike" baseline="0" dirty="0" err="1">
                <a:solidFill>
                  <a:srgbClr val="000000"/>
                </a:solidFill>
                <a:latin typeface="Calibri" panose="020F0502020204030204" pitchFamily="34" charset="0"/>
              </a:rPr>
              <a:t>Jelai</a:t>
            </a:r>
            <a:r>
              <a:rPr lang="en-US" sz="1800" b="0" i="0" u="none" strike="noStrike" baseline="0" dirty="0">
                <a:solidFill>
                  <a:srgbClr val="000000"/>
                </a:solidFill>
                <a:latin typeface="Calibri" panose="020F0502020204030204" pitchFamily="34" charset="0"/>
              </a:rPr>
              <a:t> Wang</a:t>
            </a:r>
          </a:p>
          <a:p>
            <a:pPr>
              <a:lnSpc>
                <a:spcPct val="100000"/>
              </a:lnSpc>
              <a:spcBef>
                <a:spcPts val="0"/>
              </a:spcBef>
            </a:pPr>
            <a:r>
              <a:rPr lang="en-US" sz="1800" b="0" i="0" u="none" strike="noStrike" baseline="0" dirty="0">
                <a:solidFill>
                  <a:srgbClr val="000000"/>
                </a:solidFill>
                <a:latin typeface="Calibri" panose="020F0502020204030204" pitchFamily="34" charset="0"/>
              </a:rPr>
              <a:t>Matt Wyatt</a:t>
            </a:r>
          </a:p>
          <a:p>
            <a:pPr>
              <a:lnSpc>
                <a:spcPct val="100000"/>
              </a:lnSpc>
              <a:spcBef>
                <a:spcPts val="0"/>
              </a:spcBef>
            </a:pPr>
            <a:r>
              <a:rPr lang="en-US" sz="1800" b="0" i="0" u="none" strike="noStrike" baseline="0" dirty="0">
                <a:solidFill>
                  <a:srgbClr val="000000"/>
                </a:solidFill>
                <a:latin typeface="Calibri" panose="020F0502020204030204" pitchFamily="34" charset="0"/>
              </a:rPr>
              <a:t>Geoff Gordon</a:t>
            </a:r>
          </a:p>
          <a:p>
            <a:pPr>
              <a:lnSpc>
                <a:spcPct val="100000"/>
              </a:lnSpc>
              <a:spcBef>
                <a:spcPts val="0"/>
              </a:spcBef>
            </a:pPr>
            <a:r>
              <a:rPr lang="en-US" sz="1800" b="0" i="0" u="none" strike="noStrike" baseline="0" dirty="0" err="1">
                <a:solidFill>
                  <a:srgbClr val="000000"/>
                </a:solidFill>
                <a:latin typeface="Calibri" panose="020F0502020204030204" pitchFamily="34" charset="0"/>
              </a:rPr>
              <a:t>Nafisa</a:t>
            </a:r>
            <a:r>
              <a:rPr lang="en-US" sz="1800" b="0" i="0" u="none" strike="noStrike" baseline="0" dirty="0">
                <a:solidFill>
                  <a:srgbClr val="000000"/>
                </a:solidFill>
                <a:latin typeface="Calibri" panose="020F0502020204030204" pitchFamily="34" charset="0"/>
              </a:rPr>
              <a:t> </a:t>
            </a:r>
            <a:r>
              <a:rPr lang="en-US" sz="1800" b="0" i="0" u="none" strike="noStrike" baseline="0" dirty="0" err="1">
                <a:solidFill>
                  <a:srgbClr val="000000"/>
                </a:solidFill>
                <a:latin typeface="Calibri" panose="020F0502020204030204" pitchFamily="34" charset="0"/>
              </a:rPr>
              <a:t>Ajala</a:t>
            </a:r>
            <a:endParaRPr lang="en-US" dirty="0"/>
          </a:p>
        </p:txBody>
      </p:sp>
      <p:sp>
        <p:nvSpPr>
          <p:cNvPr id="6" name="TextBox 5">
            <a:extLst>
              <a:ext uri="{FF2B5EF4-FFF2-40B4-BE49-F238E27FC236}">
                <a16:creationId xmlns:a16="http://schemas.microsoft.com/office/drawing/2014/main" id="{EF641ACD-5AF4-4A77-AEB0-CA22549E858D}"/>
              </a:ext>
            </a:extLst>
          </p:cNvPr>
          <p:cNvSpPr txBox="1"/>
          <p:nvPr/>
        </p:nvSpPr>
        <p:spPr>
          <a:xfrm>
            <a:off x="9765000" y="4057819"/>
            <a:ext cx="1822202" cy="1200329"/>
          </a:xfrm>
          <a:prstGeom prst="rect">
            <a:avLst/>
          </a:prstGeom>
          <a:noFill/>
        </p:spPr>
        <p:txBody>
          <a:bodyPr wrap="square">
            <a:spAutoFit/>
          </a:bodyPr>
          <a:lstStyle/>
          <a:p>
            <a:r>
              <a:rPr lang="en-US" sz="1800" b="0" i="0" u="none" strike="noStrike" baseline="0" dirty="0">
                <a:solidFill>
                  <a:srgbClr val="000000"/>
                </a:solidFill>
                <a:latin typeface="Calibri" panose="020F0502020204030204" pitchFamily="34" charset="0"/>
              </a:rPr>
              <a:t>U54TR002731</a:t>
            </a:r>
          </a:p>
          <a:p>
            <a:r>
              <a:rPr lang="en-US" sz="1800" b="0" i="0" u="none" strike="noStrike" baseline="0" dirty="0">
                <a:solidFill>
                  <a:srgbClr val="000000"/>
                </a:solidFill>
                <a:latin typeface="Calibri" panose="020F0502020204030204" pitchFamily="34" charset="0"/>
              </a:rPr>
              <a:t>U01CA223976</a:t>
            </a:r>
          </a:p>
          <a:p>
            <a:r>
              <a:rPr lang="en-US" sz="1800" b="0" i="0" u="none" strike="noStrike" baseline="0" dirty="0">
                <a:solidFill>
                  <a:srgbClr val="000000"/>
                </a:solidFill>
                <a:latin typeface="Calibri" panose="020F0502020204030204" pitchFamily="34" charset="0"/>
              </a:rPr>
              <a:t>R01AI134023</a:t>
            </a:r>
          </a:p>
          <a:p>
            <a:r>
              <a:rPr lang="en-US" sz="1800" b="0" i="0" u="none" strike="noStrike" baseline="0" dirty="0">
                <a:solidFill>
                  <a:srgbClr val="000000"/>
                </a:solidFill>
                <a:latin typeface="Calibri" panose="020F0502020204030204" pitchFamily="34" charset="0"/>
              </a:rPr>
              <a:t>R01AR073850</a:t>
            </a:r>
            <a:endParaRPr lang="en-US" dirty="0"/>
          </a:p>
        </p:txBody>
      </p:sp>
      <p:pic>
        <p:nvPicPr>
          <p:cNvPr id="8" name="Picture 7">
            <a:extLst>
              <a:ext uri="{FF2B5EF4-FFF2-40B4-BE49-F238E27FC236}">
                <a16:creationId xmlns:a16="http://schemas.microsoft.com/office/drawing/2014/main" id="{E9608C4E-614E-47EF-81EF-EF5DA9BFD2DD}"/>
              </a:ext>
            </a:extLst>
          </p:cNvPr>
          <p:cNvPicPr>
            <a:picLocks noChangeAspect="1"/>
          </p:cNvPicPr>
          <p:nvPr/>
        </p:nvPicPr>
        <p:blipFill>
          <a:blip r:embed="rId2"/>
          <a:stretch>
            <a:fillRect/>
          </a:stretch>
        </p:blipFill>
        <p:spPr>
          <a:xfrm>
            <a:off x="8345587" y="3956725"/>
            <a:ext cx="1419413" cy="1402515"/>
          </a:xfrm>
          <a:prstGeom prst="rect">
            <a:avLst/>
          </a:prstGeom>
        </p:spPr>
      </p:pic>
      <p:pic>
        <p:nvPicPr>
          <p:cNvPr id="10" name="Picture 9">
            <a:extLst>
              <a:ext uri="{FF2B5EF4-FFF2-40B4-BE49-F238E27FC236}">
                <a16:creationId xmlns:a16="http://schemas.microsoft.com/office/drawing/2014/main" id="{91A0B1DF-61B1-44D2-9263-FE0383B02931}"/>
              </a:ext>
            </a:extLst>
          </p:cNvPr>
          <p:cNvPicPr>
            <a:picLocks noChangeAspect="1"/>
          </p:cNvPicPr>
          <p:nvPr/>
        </p:nvPicPr>
        <p:blipFill>
          <a:blip r:embed="rId3"/>
          <a:stretch>
            <a:fillRect/>
          </a:stretch>
        </p:blipFill>
        <p:spPr>
          <a:xfrm>
            <a:off x="8321680" y="2676312"/>
            <a:ext cx="3624044" cy="947956"/>
          </a:xfrm>
          <a:prstGeom prst="rect">
            <a:avLst/>
          </a:prstGeom>
        </p:spPr>
      </p:pic>
      <p:sp>
        <p:nvSpPr>
          <p:cNvPr id="12" name="TextBox 11">
            <a:extLst>
              <a:ext uri="{FF2B5EF4-FFF2-40B4-BE49-F238E27FC236}">
                <a16:creationId xmlns:a16="http://schemas.microsoft.com/office/drawing/2014/main" id="{B7B70A12-AB33-493A-940A-6FC6F154D84D}"/>
              </a:ext>
            </a:extLst>
          </p:cNvPr>
          <p:cNvSpPr txBox="1"/>
          <p:nvPr/>
        </p:nvSpPr>
        <p:spPr>
          <a:xfrm>
            <a:off x="725907" y="4222420"/>
            <a:ext cx="3713586" cy="1569660"/>
          </a:xfrm>
          <a:prstGeom prst="rect">
            <a:avLst/>
          </a:prstGeom>
          <a:noFill/>
        </p:spPr>
        <p:txBody>
          <a:bodyPr wrap="square">
            <a:spAutoFit/>
          </a:bodyPr>
          <a:lstStyle/>
          <a:p>
            <a:r>
              <a:rPr lang="en-US" sz="2400" b="1" i="0" u="none" strike="noStrike" baseline="0" dirty="0">
                <a:solidFill>
                  <a:srgbClr val="008000"/>
                </a:solidFill>
                <a:latin typeface="Calibri" panose="020F0502020204030204" pitchFamily="34" charset="0"/>
              </a:rPr>
              <a:t>UAB School of Medicine</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Robert </a:t>
            </a:r>
            <a:r>
              <a:rPr lang="en-US" sz="1800" b="0" i="0" u="none" strike="noStrike" baseline="0" dirty="0" err="1">
                <a:solidFill>
                  <a:srgbClr val="000000"/>
                </a:solidFill>
                <a:latin typeface="Calibri" panose="020F0502020204030204" pitchFamily="34" charset="0"/>
              </a:rPr>
              <a:t>Welner</a:t>
            </a:r>
            <a:r>
              <a:rPr lang="en-US" sz="1800" b="0" i="0" u="none" strike="noStrike" baseline="0" dirty="0">
                <a:solidFill>
                  <a:srgbClr val="000000"/>
                </a:solidFill>
                <a:latin typeface="Calibri" panose="020F0502020204030204" pitchFamily="34" charset="0"/>
              </a:rPr>
              <a:t>, PhD</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Christopher Willey, MD/PhD</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Jay Zhang, MD/PhD</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Anita </a:t>
            </a:r>
            <a:r>
              <a:rPr lang="en-US" sz="1800" b="0" i="0" u="none" strike="noStrike" baseline="0" dirty="0" err="1">
                <a:solidFill>
                  <a:srgbClr val="000000"/>
                </a:solidFill>
                <a:latin typeface="Calibri" panose="020F0502020204030204" pitchFamily="34" charset="0"/>
              </a:rPr>
              <a:t>Hjelmeland</a:t>
            </a:r>
            <a:r>
              <a:rPr lang="en-US" sz="1800" b="0" i="0" u="none" strike="noStrike" baseline="0" dirty="0">
                <a:solidFill>
                  <a:srgbClr val="000000"/>
                </a:solidFill>
                <a:latin typeface="Calibri" panose="020F0502020204030204" pitchFamily="34" charset="0"/>
              </a:rPr>
              <a:t>, PhD</a:t>
            </a:r>
            <a:endParaRPr lang="en-US" sz="2400" dirty="0"/>
          </a:p>
        </p:txBody>
      </p:sp>
      <p:pic>
        <p:nvPicPr>
          <p:cNvPr id="13" name="Picture 12">
            <a:extLst>
              <a:ext uri="{FF2B5EF4-FFF2-40B4-BE49-F238E27FC236}">
                <a16:creationId xmlns:a16="http://schemas.microsoft.com/office/drawing/2014/main" id="{F998C5F6-245A-446A-9007-CD08029480FD}"/>
              </a:ext>
            </a:extLst>
          </p:cNvPr>
          <p:cNvPicPr>
            <a:picLocks noChangeAspect="1"/>
          </p:cNvPicPr>
          <p:nvPr/>
        </p:nvPicPr>
        <p:blipFill>
          <a:blip r:embed="rId4"/>
          <a:stretch>
            <a:fillRect/>
          </a:stretch>
        </p:blipFill>
        <p:spPr>
          <a:xfrm>
            <a:off x="8401611" y="1103917"/>
            <a:ext cx="2510905" cy="892032"/>
          </a:xfrm>
          <a:prstGeom prst="rect">
            <a:avLst/>
          </a:prstGeom>
        </p:spPr>
      </p:pic>
    </p:spTree>
    <p:extLst>
      <p:ext uri="{BB962C8B-B14F-4D97-AF65-F5344CB8AC3E}">
        <p14:creationId xmlns:p14="http://schemas.microsoft.com/office/powerpoint/2010/main" val="2590837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E242B0-58B0-48E8-932F-0EE58F86E529}"/>
              </a:ext>
            </a:extLst>
          </p:cNvPr>
          <p:cNvSpPr>
            <a:spLocks noGrp="1"/>
          </p:cNvSpPr>
          <p:nvPr>
            <p:ph idx="1"/>
          </p:nvPr>
        </p:nvSpPr>
        <p:spPr>
          <a:xfrm>
            <a:off x="269238" y="236431"/>
            <a:ext cx="12208362" cy="6176963"/>
          </a:xfrm>
        </p:spPr>
        <p:txBody>
          <a:bodyPr>
            <a:normAutofit/>
          </a:bodyPr>
          <a:lstStyle/>
          <a:p>
            <a:pPr marL="0" indent="0">
              <a:buNone/>
            </a:pPr>
            <a:r>
              <a:rPr lang="en-US" dirty="0"/>
              <a:t>The genes and enriched pathways of the global survival high vs low (background)</a:t>
            </a:r>
          </a:p>
          <a:p>
            <a:pPr marL="457200" lvl="1" indent="0">
              <a:buNone/>
            </a:pPr>
            <a:r>
              <a:rPr lang="en-US" sz="2000" dirty="0"/>
              <a:t>31 high vs 77 low samples, 102 DEGs and 144 pathways</a:t>
            </a:r>
          </a:p>
          <a:p>
            <a:endParaRPr lang="en-US" sz="2400" dirty="0"/>
          </a:p>
        </p:txBody>
      </p:sp>
      <p:pic>
        <p:nvPicPr>
          <p:cNvPr id="4" name="Picture 3">
            <a:extLst>
              <a:ext uri="{FF2B5EF4-FFF2-40B4-BE49-F238E27FC236}">
                <a16:creationId xmlns:a16="http://schemas.microsoft.com/office/drawing/2014/main" id="{36D4DA5A-E744-46E9-8A89-BB1A42F1D308}"/>
              </a:ext>
            </a:extLst>
          </p:cNvPr>
          <p:cNvPicPr>
            <a:picLocks noChangeAspect="1"/>
          </p:cNvPicPr>
          <p:nvPr/>
        </p:nvPicPr>
        <p:blipFill>
          <a:blip r:embed="rId3"/>
          <a:stretch>
            <a:fillRect/>
          </a:stretch>
        </p:blipFill>
        <p:spPr>
          <a:xfrm>
            <a:off x="1877054" y="1167027"/>
            <a:ext cx="2956203" cy="2683178"/>
          </a:xfrm>
          <a:prstGeom prst="rect">
            <a:avLst/>
          </a:prstGeom>
        </p:spPr>
      </p:pic>
      <p:pic>
        <p:nvPicPr>
          <p:cNvPr id="6" name="Picture 5">
            <a:extLst>
              <a:ext uri="{FF2B5EF4-FFF2-40B4-BE49-F238E27FC236}">
                <a16:creationId xmlns:a16="http://schemas.microsoft.com/office/drawing/2014/main" id="{5524818E-A965-4F51-B0FA-E4B0C8642334}"/>
              </a:ext>
            </a:extLst>
          </p:cNvPr>
          <p:cNvPicPr>
            <a:picLocks noChangeAspect="1"/>
          </p:cNvPicPr>
          <p:nvPr/>
        </p:nvPicPr>
        <p:blipFill>
          <a:blip r:embed="rId4"/>
          <a:stretch>
            <a:fillRect/>
          </a:stretch>
        </p:blipFill>
        <p:spPr>
          <a:xfrm>
            <a:off x="3752108" y="4174022"/>
            <a:ext cx="3044287" cy="2436929"/>
          </a:xfrm>
          <a:prstGeom prst="rect">
            <a:avLst/>
          </a:prstGeom>
        </p:spPr>
      </p:pic>
      <p:pic>
        <p:nvPicPr>
          <p:cNvPr id="8" name="Picture 7">
            <a:extLst>
              <a:ext uri="{FF2B5EF4-FFF2-40B4-BE49-F238E27FC236}">
                <a16:creationId xmlns:a16="http://schemas.microsoft.com/office/drawing/2014/main" id="{1E09765E-3C03-4E03-BBE0-93F4818337C2}"/>
              </a:ext>
            </a:extLst>
          </p:cNvPr>
          <p:cNvPicPr>
            <a:picLocks noChangeAspect="1"/>
          </p:cNvPicPr>
          <p:nvPr/>
        </p:nvPicPr>
        <p:blipFill>
          <a:blip r:embed="rId5"/>
          <a:stretch>
            <a:fillRect/>
          </a:stretch>
        </p:blipFill>
        <p:spPr>
          <a:xfrm>
            <a:off x="552531" y="4135277"/>
            <a:ext cx="3068336" cy="2475674"/>
          </a:xfrm>
          <a:prstGeom prst="rect">
            <a:avLst/>
          </a:prstGeom>
        </p:spPr>
      </p:pic>
      <p:cxnSp>
        <p:nvCxnSpPr>
          <p:cNvPr id="9" name="Straight Connector 8">
            <a:extLst>
              <a:ext uri="{FF2B5EF4-FFF2-40B4-BE49-F238E27FC236}">
                <a16:creationId xmlns:a16="http://schemas.microsoft.com/office/drawing/2014/main" id="{B2EB7752-097A-455F-BAE4-07B075630790}"/>
              </a:ext>
            </a:extLst>
          </p:cNvPr>
          <p:cNvCxnSpPr>
            <a:cxnSpLocks/>
          </p:cNvCxnSpPr>
          <p:nvPr/>
        </p:nvCxnSpPr>
        <p:spPr>
          <a:xfrm>
            <a:off x="791705" y="5384737"/>
            <a:ext cx="5994401" cy="203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6BFFBD9-43B4-486B-ABF1-D8DFDB6361C7}"/>
                  </a:ext>
                </a:extLst>
              </p:cNvPr>
              <p:cNvSpPr txBox="1"/>
              <p:nvPr/>
            </p:nvSpPr>
            <p:spPr>
              <a:xfrm>
                <a:off x="1182444" y="3834010"/>
                <a:ext cx="2172711" cy="378245"/>
              </a:xfrm>
              <a:prstGeom prst="rect">
                <a:avLst/>
              </a:prstGeom>
              <a:noFill/>
            </p:spPr>
            <p:txBody>
              <a:bodyPr wrap="none" rtlCol="0">
                <a:spAutoFit/>
              </a:bodyPr>
              <a:lstStyle/>
              <a:p>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𝐺𝑙𝑜𝑏𝑎𝑙</m:t>
                        </m:r>
                      </m:e>
                      <m:sup>
                        <m:r>
                          <a:rPr lang="en-US" b="0" i="1" dirty="0" smtClean="0">
                            <a:latin typeface="Cambria Math" panose="02040503050406030204" pitchFamily="18" charset="0"/>
                          </a:rPr>
                          <m:t>𝑠𝑢𝑟𝑣</m:t>
                        </m:r>
                        <m:r>
                          <a:rPr lang="en-US" b="0" i="1" dirty="0" smtClean="0">
                            <a:latin typeface="Cambria Math" panose="02040503050406030204" pitchFamily="18" charset="0"/>
                          </a:rPr>
                          <m:t>.</m:t>
                        </m:r>
                        <m:r>
                          <a:rPr lang="en-US" b="0" i="1" dirty="0" smtClean="0">
                            <a:latin typeface="Cambria Math" panose="02040503050406030204" pitchFamily="18" charset="0"/>
                          </a:rPr>
                          <m:t>h𝑖𝑔h</m:t>
                        </m:r>
                      </m:sup>
                    </m:sSup>
                    <m:r>
                      <a:rPr lang="en-US" b="0" i="1" dirty="0" smtClean="0">
                        <a:latin typeface="Cambria Math" panose="02040503050406030204" pitchFamily="18" charset="0"/>
                      </a:rPr>
                      <m:t>(31)</m:t>
                    </m:r>
                  </m:oMath>
                </a14:m>
                <a:r>
                  <a:rPr lang="en-US" dirty="0"/>
                  <a:t> </a:t>
                </a:r>
              </a:p>
            </p:txBody>
          </p:sp>
        </mc:Choice>
        <mc:Fallback xmlns="">
          <p:sp>
            <p:nvSpPr>
              <p:cNvPr id="10" name="TextBox 9">
                <a:extLst>
                  <a:ext uri="{FF2B5EF4-FFF2-40B4-BE49-F238E27FC236}">
                    <a16:creationId xmlns:a16="http://schemas.microsoft.com/office/drawing/2014/main" id="{96BFFBD9-43B4-486B-ABF1-D8DFDB6361C7}"/>
                  </a:ext>
                </a:extLst>
              </p:cNvPr>
              <p:cNvSpPr txBox="1">
                <a:spLocks noRot="1" noChangeAspect="1" noMove="1" noResize="1" noEditPoints="1" noAdjustHandles="1" noChangeArrowheads="1" noChangeShapeType="1" noTextEdit="1"/>
              </p:cNvSpPr>
              <p:nvPr/>
            </p:nvSpPr>
            <p:spPr>
              <a:xfrm>
                <a:off x="1182444" y="3834010"/>
                <a:ext cx="2172711" cy="378245"/>
              </a:xfrm>
              <a:prstGeom prst="rect">
                <a:avLst/>
              </a:prstGeom>
              <a:blipFill>
                <a:blip r:embed="rId6"/>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4293FBA-1916-4339-B762-8D99B0AB0C93}"/>
                  </a:ext>
                </a:extLst>
              </p:cNvPr>
              <p:cNvSpPr txBox="1"/>
              <p:nvPr/>
            </p:nvSpPr>
            <p:spPr>
              <a:xfrm>
                <a:off x="4420628" y="3838403"/>
                <a:ext cx="2090957" cy="374270"/>
              </a:xfrm>
              <a:prstGeom prst="rect">
                <a:avLst/>
              </a:prstGeom>
              <a:noFill/>
            </p:spPr>
            <p:txBody>
              <a:bodyPr wrap="none" rtlCol="0">
                <a:spAutoFit/>
              </a:bodyPr>
              <a:lstStyle/>
              <a:p>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𝐺𝑙𝑜𝑏𝑎𝑙</m:t>
                        </m:r>
                      </m:e>
                      <m:sup>
                        <m:r>
                          <a:rPr lang="en-US" b="0" i="1" dirty="0" smtClean="0">
                            <a:latin typeface="Cambria Math" panose="02040503050406030204" pitchFamily="18" charset="0"/>
                          </a:rPr>
                          <m:t>𝑠𝑢𝑟𝑣</m:t>
                        </m:r>
                        <m:r>
                          <a:rPr lang="en-US" b="0" i="1" dirty="0" smtClean="0">
                            <a:latin typeface="Cambria Math" panose="02040503050406030204" pitchFamily="18" charset="0"/>
                          </a:rPr>
                          <m:t>.</m:t>
                        </m:r>
                        <m:r>
                          <a:rPr lang="en-US" b="0" i="1" dirty="0" smtClean="0">
                            <a:latin typeface="Cambria Math" panose="02040503050406030204" pitchFamily="18" charset="0"/>
                          </a:rPr>
                          <m:t>𝑙𝑜𝑤</m:t>
                        </m:r>
                      </m:sup>
                    </m:sSup>
                    <m:r>
                      <a:rPr lang="en-US" b="0" i="1" dirty="0" smtClean="0">
                        <a:latin typeface="Cambria Math" panose="02040503050406030204" pitchFamily="18" charset="0"/>
                      </a:rPr>
                      <m:t>(77)</m:t>
                    </m:r>
                  </m:oMath>
                </a14:m>
                <a:r>
                  <a:rPr lang="en-US" dirty="0"/>
                  <a:t> </a:t>
                </a:r>
              </a:p>
            </p:txBody>
          </p:sp>
        </mc:Choice>
        <mc:Fallback xmlns="">
          <p:sp>
            <p:nvSpPr>
              <p:cNvPr id="11" name="TextBox 10">
                <a:extLst>
                  <a:ext uri="{FF2B5EF4-FFF2-40B4-BE49-F238E27FC236}">
                    <a16:creationId xmlns:a16="http://schemas.microsoft.com/office/drawing/2014/main" id="{E4293FBA-1916-4339-B762-8D99B0AB0C93}"/>
                  </a:ext>
                </a:extLst>
              </p:cNvPr>
              <p:cNvSpPr txBox="1">
                <a:spLocks noRot="1" noChangeAspect="1" noMove="1" noResize="1" noEditPoints="1" noAdjustHandles="1" noChangeArrowheads="1" noChangeShapeType="1" noTextEdit="1"/>
              </p:cNvSpPr>
              <p:nvPr/>
            </p:nvSpPr>
            <p:spPr>
              <a:xfrm>
                <a:off x="4420628" y="3838403"/>
                <a:ext cx="2090957" cy="374270"/>
              </a:xfrm>
              <a:prstGeom prst="rect">
                <a:avLst/>
              </a:prstGeom>
              <a:blipFill>
                <a:blip r:embed="rId7"/>
                <a:stretch>
                  <a:fillRect b="-13115"/>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3334309-29E3-4A58-BA3D-5ADC765E6ACF}"/>
              </a:ext>
            </a:extLst>
          </p:cNvPr>
          <p:cNvPicPr>
            <a:picLocks noChangeAspect="1"/>
          </p:cNvPicPr>
          <p:nvPr/>
        </p:nvPicPr>
        <p:blipFill>
          <a:blip r:embed="rId8"/>
          <a:stretch>
            <a:fillRect/>
          </a:stretch>
        </p:blipFill>
        <p:spPr>
          <a:xfrm>
            <a:off x="6834245" y="3494868"/>
            <a:ext cx="5357755" cy="3208150"/>
          </a:xfrm>
          <a:prstGeom prst="rect">
            <a:avLst/>
          </a:prstGeom>
        </p:spPr>
      </p:pic>
      <p:pic>
        <p:nvPicPr>
          <p:cNvPr id="15" name="Picture 14">
            <a:extLst>
              <a:ext uri="{FF2B5EF4-FFF2-40B4-BE49-F238E27FC236}">
                <a16:creationId xmlns:a16="http://schemas.microsoft.com/office/drawing/2014/main" id="{76D391FD-5885-45AA-AB45-867ED15FB8D1}"/>
              </a:ext>
            </a:extLst>
          </p:cNvPr>
          <p:cNvPicPr>
            <a:picLocks noChangeAspect="1"/>
          </p:cNvPicPr>
          <p:nvPr/>
        </p:nvPicPr>
        <p:blipFill>
          <a:blip r:embed="rId9"/>
          <a:stretch>
            <a:fillRect/>
          </a:stretch>
        </p:blipFill>
        <p:spPr>
          <a:xfrm>
            <a:off x="7043069" y="1421666"/>
            <a:ext cx="4385872" cy="2112103"/>
          </a:xfrm>
          <a:prstGeom prst="rect">
            <a:avLst/>
          </a:prstGeom>
        </p:spPr>
      </p:pic>
      <p:sp>
        <p:nvSpPr>
          <p:cNvPr id="16" name="TextBox 15">
            <a:extLst>
              <a:ext uri="{FF2B5EF4-FFF2-40B4-BE49-F238E27FC236}">
                <a16:creationId xmlns:a16="http://schemas.microsoft.com/office/drawing/2014/main" id="{96EA6952-EA5D-416F-997C-D1612AF96952}"/>
              </a:ext>
            </a:extLst>
          </p:cNvPr>
          <p:cNvSpPr txBox="1"/>
          <p:nvPr/>
        </p:nvSpPr>
        <p:spPr>
          <a:xfrm>
            <a:off x="7230567" y="1162484"/>
            <a:ext cx="1270028" cy="307777"/>
          </a:xfrm>
          <a:prstGeom prst="rect">
            <a:avLst/>
          </a:prstGeom>
          <a:noFill/>
        </p:spPr>
        <p:txBody>
          <a:bodyPr wrap="none" rtlCol="0">
            <a:spAutoFit/>
          </a:bodyPr>
          <a:lstStyle/>
          <a:p>
            <a:r>
              <a:rPr lang="en-US" sz="1400" dirty="0">
                <a:solidFill>
                  <a:schemeClr val="bg1">
                    <a:lumMod val="50000"/>
                  </a:schemeClr>
                </a:solidFill>
              </a:rPr>
              <a:t>102/838 genes</a:t>
            </a:r>
          </a:p>
        </p:txBody>
      </p:sp>
      <p:pic>
        <p:nvPicPr>
          <p:cNvPr id="12" name="Picture 11">
            <a:extLst>
              <a:ext uri="{FF2B5EF4-FFF2-40B4-BE49-F238E27FC236}">
                <a16:creationId xmlns:a16="http://schemas.microsoft.com/office/drawing/2014/main" id="{C03168FC-D04E-4CFD-9A7C-B2C4871F5C9E}"/>
              </a:ext>
            </a:extLst>
          </p:cNvPr>
          <p:cNvPicPr>
            <a:picLocks noChangeAspect="1"/>
          </p:cNvPicPr>
          <p:nvPr/>
        </p:nvPicPr>
        <p:blipFill>
          <a:blip r:embed="rId10"/>
          <a:stretch>
            <a:fillRect/>
          </a:stretch>
        </p:blipFill>
        <p:spPr>
          <a:xfrm>
            <a:off x="5023812" y="1243704"/>
            <a:ext cx="1696597" cy="675497"/>
          </a:xfrm>
          <a:prstGeom prst="rect">
            <a:avLst/>
          </a:prstGeom>
        </p:spPr>
      </p:pic>
    </p:spTree>
    <p:extLst>
      <p:ext uri="{BB962C8B-B14F-4D97-AF65-F5344CB8AC3E}">
        <p14:creationId xmlns:p14="http://schemas.microsoft.com/office/powerpoint/2010/main" val="3240071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1A9ABE-E4F8-4EAF-9025-959A15CC4C82}"/>
              </a:ext>
            </a:extLst>
          </p:cNvPr>
          <p:cNvPicPr>
            <a:picLocks noChangeAspect="1"/>
          </p:cNvPicPr>
          <p:nvPr/>
        </p:nvPicPr>
        <p:blipFill>
          <a:blip r:embed="rId2"/>
          <a:stretch>
            <a:fillRect/>
          </a:stretch>
        </p:blipFill>
        <p:spPr>
          <a:xfrm>
            <a:off x="400693" y="1217609"/>
            <a:ext cx="8759437" cy="3658132"/>
          </a:xfrm>
          <a:prstGeom prst="rect">
            <a:avLst/>
          </a:prstGeom>
        </p:spPr>
      </p:pic>
      <p:pic>
        <p:nvPicPr>
          <p:cNvPr id="7" name="Picture 6">
            <a:extLst>
              <a:ext uri="{FF2B5EF4-FFF2-40B4-BE49-F238E27FC236}">
                <a16:creationId xmlns:a16="http://schemas.microsoft.com/office/drawing/2014/main" id="{C181548C-9CB5-40D4-8569-A34E119C1C89}"/>
              </a:ext>
            </a:extLst>
          </p:cNvPr>
          <p:cNvPicPr>
            <a:picLocks noChangeAspect="1"/>
          </p:cNvPicPr>
          <p:nvPr/>
        </p:nvPicPr>
        <p:blipFill>
          <a:blip r:embed="rId3"/>
          <a:stretch>
            <a:fillRect/>
          </a:stretch>
        </p:blipFill>
        <p:spPr>
          <a:xfrm>
            <a:off x="9116322" y="1085318"/>
            <a:ext cx="2721859" cy="1128713"/>
          </a:xfrm>
          <a:prstGeom prst="rect">
            <a:avLst/>
          </a:prstGeom>
        </p:spPr>
      </p:pic>
      <p:pic>
        <p:nvPicPr>
          <p:cNvPr id="9" name="Picture 8">
            <a:extLst>
              <a:ext uri="{FF2B5EF4-FFF2-40B4-BE49-F238E27FC236}">
                <a16:creationId xmlns:a16="http://schemas.microsoft.com/office/drawing/2014/main" id="{80A11309-C124-4D1B-9702-F6657FDE73BB}"/>
              </a:ext>
            </a:extLst>
          </p:cNvPr>
          <p:cNvPicPr>
            <a:picLocks noChangeAspect="1"/>
          </p:cNvPicPr>
          <p:nvPr/>
        </p:nvPicPr>
        <p:blipFill>
          <a:blip r:embed="rId4"/>
          <a:stretch>
            <a:fillRect/>
          </a:stretch>
        </p:blipFill>
        <p:spPr>
          <a:xfrm>
            <a:off x="9261377" y="2313016"/>
            <a:ext cx="2519363" cy="1719993"/>
          </a:xfrm>
          <a:prstGeom prst="rect">
            <a:avLst/>
          </a:prstGeom>
        </p:spPr>
      </p:pic>
      <p:pic>
        <p:nvPicPr>
          <p:cNvPr id="11" name="Picture 10">
            <a:extLst>
              <a:ext uri="{FF2B5EF4-FFF2-40B4-BE49-F238E27FC236}">
                <a16:creationId xmlns:a16="http://schemas.microsoft.com/office/drawing/2014/main" id="{D3E6D383-E68B-4CFC-84B7-92297D19DE41}"/>
              </a:ext>
            </a:extLst>
          </p:cNvPr>
          <p:cNvPicPr>
            <a:picLocks noChangeAspect="1"/>
          </p:cNvPicPr>
          <p:nvPr/>
        </p:nvPicPr>
        <p:blipFill>
          <a:blip r:embed="rId5"/>
          <a:stretch>
            <a:fillRect/>
          </a:stretch>
        </p:blipFill>
        <p:spPr>
          <a:xfrm>
            <a:off x="9286625" y="4131994"/>
            <a:ext cx="2503283" cy="1128713"/>
          </a:xfrm>
          <a:prstGeom prst="rect">
            <a:avLst/>
          </a:prstGeom>
        </p:spPr>
      </p:pic>
      <p:pic>
        <p:nvPicPr>
          <p:cNvPr id="13" name="Picture 12">
            <a:extLst>
              <a:ext uri="{FF2B5EF4-FFF2-40B4-BE49-F238E27FC236}">
                <a16:creationId xmlns:a16="http://schemas.microsoft.com/office/drawing/2014/main" id="{A0704002-B397-4312-93C9-CE27AA1CD7FF}"/>
              </a:ext>
            </a:extLst>
          </p:cNvPr>
          <p:cNvPicPr>
            <a:picLocks noChangeAspect="1"/>
          </p:cNvPicPr>
          <p:nvPr/>
        </p:nvPicPr>
        <p:blipFill>
          <a:blip r:embed="rId6"/>
          <a:stretch>
            <a:fillRect/>
          </a:stretch>
        </p:blipFill>
        <p:spPr>
          <a:xfrm>
            <a:off x="173492" y="5004596"/>
            <a:ext cx="2569593" cy="1600730"/>
          </a:xfrm>
          <a:prstGeom prst="rect">
            <a:avLst/>
          </a:prstGeom>
        </p:spPr>
      </p:pic>
      <p:pic>
        <p:nvPicPr>
          <p:cNvPr id="15" name="Picture 14">
            <a:extLst>
              <a:ext uri="{FF2B5EF4-FFF2-40B4-BE49-F238E27FC236}">
                <a16:creationId xmlns:a16="http://schemas.microsoft.com/office/drawing/2014/main" id="{D84E866C-477A-40D0-AAAB-A0BB17D73967}"/>
              </a:ext>
            </a:extLst>
          </p:cNvPr>
          <p:cNvPicPr>
            <a:picLocks noChangeAspect="1"/>
          </p:cNvPicPr>
          <p:nvPr/>
        </p:nvPicPr>
        <p:blipFill>
          <a:blip r:embed="rId7"/>
          <a:stretch>
            <a:fillRect/>
          </a:stretch>
        </p:blipFill>
        <p:spPr>
          <a:xfrm>
            <a:off x="2825773" y="5144896"/>
            <a:ext cx="2947988" cy="1487446"/>
          </a:xfrm>
          <a:prstGeom prst="rect">
            <a:avLst/>
          </a:prstGeom>
        </p:spPr>
      </p:pic>
      <p:pic>
        <p:nvPicPr>
          <p:cNvPr id="17" name="Picture 16">
            <a:extLst>
              <a:ext uri="{FF2B5EF4-FFF2-40B4-BE49-F238E27FC236}">
                <a16:creationId xmlns:a16="http://schemas.microsoft.com/office/drawing/2014/main" id="{9D6D896C-1F27-4E09-93A8-E01411EF29B6}"/>
              </a:ext>
            </a:extLst>
          </p:cNvPr>
          <p:cNvPicPr>
            <a:picLocks noChangeAspect="1"/>
          </p:cNvPicPr>
          <p:nvPr/>
        </p:nvPicPr>
        <p:blipFill>
          <a:blip r:embed="rId8"/>
          <a:stretch>
            <a:fillRect/>
          </a:stretch>
        </p:blipFill>
        <p:spPr>
          <a:xfrm>
            <a:off x="6096000" y="5717621"/>
            <a:ext cx="1638300" cy="341995"/>
          </a:xfrm>
          <a:prstGeom prst="rect">
            <a:avLst/>
          </a:prstGeom>
        </p:spPr>
      </p:pic>
      <p:pic>
        <p:nvPicPr>
          <p:cNvPr id="19" name="Picture 18">
            <a:extLst>
              <a:ext uri="{FF2B5EF4-FFF2-40B4-BE49-F238E27FC236}">
                <a16:creationId xmlns:a16="http://schemas.microsoft.com/office/drawing/2014/main" id="{005BC99F-CFB7-4004-992C-FD066645ED0A}"/>
              </a:ext>
            </a:extLst>
          </p:cNvPr>
          <p:cNvPicPr>
            <a:picLocks noChangeAspect="1"/>
          </p:cNvPicPr>
          <p:nvPr/>
        </p:nvPicPr>
        <p:blipFill>
          <a:blip r:embed="rId9"/>
          <a:stretch>
            <a:fillRect/>
          </a:stretch>
        </p:blipFill>
        <p:spPr>
          <a:xfrm>
            <a:off x="8279681" y="5370553"/>
            <a:ext cx="3738827" cy="1487447"/>
          </a:xfrm>
          <a:prstGeom prst="rect">
            <a:avLst/>
          </a:prstGeom>
        </p:spPr>
      </p:pic>
      <p:sp>
        <p:nvSpPr>
          <p:cNvPr id="3" name="Content Placeholder 2">
            <a:extLst>
              <a:ext uri="{FF2B5EF4-FFF2-40B4-BE49-F238E27FC236}">
                <a16:creationId xmlns:a16="http://schemas.microsoft.com/office/drawing/2014/main" id="{AB9873C6-C4D5-4098-AC30-030D95DDAE8B}"/>
              </a:ext>
            </a:extLst>
          </p:cNvPr>
          <p:cNvSpPr>
            <a:spLocks noGrp="1"/>
          </p:cNvSpPr>
          <p:nvPr>
            <p:ph idx="1"/>
          </p:nvPr>
        </p:nvSpPr>
        <p:spPr>
          <a:xfrm>
            <a:off x="353819" y="375729"/>
            <a:ext cx="11917900" cy="1665289"/>
          </a:xfrm>
        </p:spPr>
        <p:txBody>
          <a:bodyPr/>
          <a:lstStyle/>
          <a:p>
            <a:pPr marL="0" indent="0">
              <a:buNone/>
            </a:pPr>
            <a:r>
              <a:rPr lang="en-US" dirty="0"/>
              <a:t>The PAG-to-PAG network of the global survival high vs low (background)</a:t>
            </a:r>
          </a:p>
          <a:p>
            <a:pPr marL="457200" lvl="1" indent="0">
              <a:buNone/>
            </a:pPr>
            <a:r>
              <a:rPr lang="en-US" dirty="0"/>
              <a:t>4114 m-type relationships, 7 clusters</a:t>
            </a:r>
          </a:p>
          <a:p>
            <a:pPr lvl="1"/>
            <a:endParaRPr lang="en-US" dirty="0"/>
          </a:p>
          <a:p>
            <a:endParaRPr lang="en-US" dirty="0"/>
          </a:p>
        </p:txBody>
      </p:sp>
    </p:spTree>
    <p:extLst>
      <p:ext uri="{BB962C8B-B14F-4D97-AF65-F5344CB8AC3E}">
        <p14:creationId xmlns:p14="http://schemas.microsoft.com/office/powerpoint/2010/main" val="1390918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41D6ADF5-4013-48C0-B2D3-B1BA270B6447}"/>
              </a:ext>
            </a:extLst>
          </p:cNvPr>
          <p:cNvSpPr txBox="1">
            <a:spLocks/>
          </p:cNvSpPr>
          <p:nvPr/>
        </p:nvSpPr>
        <p:spPr>
          <a:xfrm>
            <a:off x="356143" y="97646"/>
            <a:ext cx="12208362" cy="6176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genes and enriched pathways of the mesenchymal survival high vs low </a:t>
            </a:r>
          </a:p>
          <a:p>
            <a:pPr marL="0" indent="0">
              <a:buFont typeface="Arial" panose="020B0604020202020204" pitchFamily="34" charset="0"/>
              <a:buNone/>
            </a:pPr>
            <a:r>
              <a:rPr lang="en-US" sz="2000" dirty="0"/>
              <a:t>	9 high vs 20 low, 120 DEGs, 78 pathways</a:t>
            </a:r>
            <a:endParaRPr lang="en-US" sz="2400" dirty="0"/>
          </a:p>
        </p:txBody>
      </p:sp>
      <p:pic>
        <p:nvPicPr>
          <p:cNvPr id="22" name="Picture 21">
            <a:extLst>
              <a:ext uri="{FF2B5EF4-FFF2-40B4-BE49-F238E27FC236}">
                <a16:creationId xmlns:a16="http://schemas.microsoft.com/office/drawing/2014/main" id="{DCCDAF2E-6D0B-4354-B855-52AE30D466A1}"/>
              </a:ext>
            </a:extLst>
          </p:cNvPr>
          <p:cNvPicPr>
            <a:picLocks noChangeAspect="1"/>
          </p:cNvPicPr>
          <p:nvPr/>
        </p:nvPicPr>
        <p:blipFill>
          <a:blip r:embed="rId3"/>
          <a:stretch>
            <a:fillRect/>
          </a:stretch>
        </p:blipFill>
        <p:spPr>
          <a:xfrm>
            <a:off x="3491652" y="4340909"/>
            <a:ext cx="2968672" cy="2341792"/>
          </a:xfrm>
          <a:prstGeom prst="rect">
            <a:avLst/>
          </a:prstGeom>
        </p:spPr>
      </p:pic>
      <p:pic>
        <p:nvPicPr>
          <p:cNvPr id="20" name="Picture 19">
            <a:extLst>
              <a:ext uri="{FF2B5EF4-FFF2-40B4-BE49-F238E27FC236}">
                <a16:creationId xmlns:a16="http://schemas.microsoft.com/office/drawing/2014/main" id="{441F968A-EE6F-4334-B303-C9F35D7EF8A5}"/>
              </a:ext>
            </a:extLst>
          </p:cNvPr>
          <p:cNvPicPr>
            <a:picLocks noChangeAspect="1"/>
          </p:cNvPicPr>
          <p:nvPr/>
        </p:nvPicPr>
        <p:blipFill>
          <a:blip r:embed="rId4"/>
          <a:stretch>
            <a:fillRect/>
          </a:stretch>
        </p:blipFill>
        <p:spPr>
          <a:xfrm>
            <a:off x="494452" y="4297762"/>
            <a:ext cx="2925351" cy="2337413"/>
          </a:xfrm>
          <a:prstGeom prst="rect">
            <a:avLst/>
          </a:prstGeom>
        </p:spPr>
      </p:pic>
      <p:pic>
        <p:nvPicPr>
          <p:cNvPr id="4" name="Picture 3">
            <a:extLst>
              <a:ext uri="{FF2B5EF4-FFF2-40B4-BE49-F238E27FC236}">
                <a16:creationId xmlns:a16="http://schemas.microsoft.com/office/drawing/2014/main" id="{7C977E48-361A-4133-AD29-B22D24CB4662}"/>
              </a:ext>
            </a:extLst>
          </p:cNvPr>
          <p:cNvPicPr>
            <a:picLocks noChangeAspect="1"/>
          </p:cNvPicPr>
          <p:nvPr/>
        </p:nvPicPr>
        <p:blipFill>
          <a:blip r:embed="rId5"/>
          <a:stretch>
            <a:fillRect/>
          </a:stretch>
        </p:blipFill>
        <p:spPr>
          <a:xfrm>
            <a:off x="954453" y="989223"/>
            <a:ext cx="3175898" cy="2882582"/>
          </a:xfrm>
          <a:prstGeom prst="rect">
            <a:avLst/>
          </a:prstGeom>
        </p:spPr>
      </p:pic>
      <p:pic>
        <p:nvPicPr>
          <p:cNvPr id="5" name="Picture 4">
            <a:extLst>
              <a:ext uri="{FF2B5EF4-FFF2-40B4-BE49-F238E27FC236}">
                <a16:creationId xmlns:a16="http://schemas.microsoft.com/office/drawing/2014/main" id="{E821AFCF-FEBC-4BC9-A328-8981AF0ED1E3}"/>
              </a:ext>
            </a:extLst>
          </p:cNvPr>
          <p:cNvPicPr>
            <a:picLocks noChangeAspect="1"/>
          </p:cNvPicPr>
          <p:nvPr/>
        </p:nvPicPr>
        <p:blipFill>
          <a:blip r:embed="rId6"/>
          <a:stretch>
            <a:fillRect/>
          </a:stretch>
        </p:blipFill>
        <p:spPr>
          <a:xfrm>
            <a:off x="4399403" y="1058149"/>
            <a:ext cx="1696597" cy="67549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91BB2DB-5DE4-4937-9F68-F0AD87215A76}"/>
                  </a:ext>
                </a:extLst>
              </p:cNvPr>
              <p:cNvSpPr txBox="1"/>
              <p:nvPr/>
            </p:nvSpPr>
            <p:spPr>
              <a:xfrm>
                <a:off x="3842846" y="3925402"/>
                <a:ext cx="1810367" cy="374270"/>
              </a:xfrm>
              <a:prstGeom prst="rect">
                <a:avLst/>
              </a:prstGeom>
              <a:noFill/>
            </p:spPr>
            <p:txBody>
              <a:bodyPr wrap="none" rtlCol="0">
                <a:spAutoFit/>
              </a:bodyPr>
              <a:lstStyle/>
              <a:p>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𝑀</m:t>
                        </m:r>
                      </m:e>
                      <m:sup>
                        <m:r>
                          <a:rPr lang="en-US" b="0" i="1" dirty="0" smtClean="0">
                            <a:latin typeface="Cambria Math" panose="02040503050406030204" pitchFamily="18" charset="0"/>
                          </a:rPr>
                          <m:t>𝑠𝑢𝑟𝑣</m:t>
                        </m:r>
                        <m:r>
                          <a:rPr lang="en-US" b="0" i="1" dirty="0" smtClean="0">
                            <a:latin typeface="Cambria Math" panose="02040503050406030204" pitchFamily="18" charset="0"/>
                          </a:rPr>
                          <m:t>.</m:t>
                        </m:r>
                        <m:r>
                          <a:rPr lang="en-US" b="0" i="1" dirty="0" smtClean="0">
                            <a:latin typeface="Cambria Math" panose="02040503050406030204" pitchFamily="18" charset="0"/>
                          </a:rPr>
                          <m:t>𝑙𝑜𝑤</m:t>
                        </m:r>
                      </m:sup>
                    </m:sSup>
                  </m:oMath>
                </a14:m>
                <a:r>
                  <a:rPr lang="en-US" dirty="0"/>
                  <a:t>(N=20) </a:t>
                </a:r>
              </a:p>
            </p:txBody>
          </p:sp>
        </mc:Choice>
        <mc:Fallback xmlns="">
          <p:sp>
            <p:nvSpPr>
              <p:cNvPr id="8" name="TextBox 7">
                <a:extLst>
                  <a:ext uri="{FF2B5EF4-FFF2-40B4-BE49-F238E27FC236}">
                    <a16:creationId xmlns:a16="http://schemas.microsoft.com/office/drawing/2014/main" id="{991BB2DB-5DE4-4937-9F68-F0AD87215A76}"/>
                  </a:ext>
                </a:extLst>
              </p:cNvPr>
              <p:cNvSpPr txBox="1">
                <a:spLocks noRot="1" noChangeAspect="1" noMove="1" noResize="1" noEditPoints="1" noAdjustHandles="1" noChangeArrowheads="1" noChangeShapeType="1" noTextEdit="1"/>
              </p:cNvSpPr>
              <p:nvPr/>
            </p:nvSpPr>
            <p:spPr>
              <a:xfrm>
                <a:off x="3842846" y="3925402"/>
                <a:ext cx="1810367" cy="374270"/>
              </a:xfrm>
              <a:prstGeom prst="rect">
                <a:avLst/>
              </a:prstGeom>
              <a:blipFill>
                <a:blip r:embed="rId7"/>
                <a:stretch>
                  <a:fillRect t="-8197" r="-2020"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ADFDB6C-9B7D-4222-B1F7-0D0DEF89FE44}"/>
                  </a:ext>
                </a:extLst>
              </p:cNvPr>
              <p:cNvSpPr txBox="1"/>
              <p:nvPr/>
            </p:nvSpPr>
            <p:spPr>
              <a:xfrm>
                <a:off x="555337" y="3905079"/>
                <a:ext cx="2045047" cy="378245"/>
              </a:xfrm>
              <a:prstGeom prst="rect">
                <a:avLst/>
              </a:prstGeom>
              <a:noFill/>
            </p:spPr>
            <p:txBody>
              <a:bodyPr wrap="none" rtlCol="0">
                <a:spAutoFit/>
              </a:bodyPr>
              <a:lstStyle/>
              <a:p>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𝑀</m:t>
                        </m:r>
                      </m:e>
                      <m:sup>
                        <m:r>
                          <a:rPr lang="en-US" b="0" i="1" dirty="0" smtClean="0">
                            <a:latin typeface="Cambria Math" panose="02040503050406030204" pitchFamily="18" charset="0"/>
                          </a:rPr>
                          <m:t>𝑠𝑢𝑟𝑣</m:t>
                        </m:r>
                        <m:r>
                          <a:rPr lang="en-US" b="0" i="1" dirty="0" smtClean="0">
                            <a:latin typeface="Cambria Math" panose="02040503050406030204" pitchFamily="18" charset="0"/>
                          </a:rPr>
                          <m:t>.</m:t>
                        </m:r>
                        <m:r>
                          <a:rPr lang="en-US" b="0" i="1" dirty="0" smtClean="0">
                            <a:latin typeface="Cambria Math" panose="02040503050406030204" pitchFamily="18" charset="0"/>
                          </a:rPr>
                          <m:t>h𝑖𝑔h</m:t>
                        </m:r>
                      </m:sup>
                    </m:sSup>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=9)</m:t>
                    </m:r>
                  </m:oMath>
                </a14:m>
                <a:r>
                  <a:rPr lang="en-US" dirty="0"/>
                  <a:t> </a:t>
                </a:r>
              </a:p>
            </p:txBody>
          </p:sp>
        </mc:Choice>
        <mc:Fallback xmlns="">
          <p:sp>
            <p:nvSpPr>
              <p:cNvPr id="11" name="TextBox 10">
                <a:extLst>
                  <a:ext uri="{FF2B5EF4-FFF2-40B4-BE49-F238E27FC236}">
                    <a16:creationId xmlns:a16="http://schemas.microsoft.com/office/drawing/2014/main" id="{AADFDB6C-9B7D-4222-B1F7-0D0DEF89FE44}"/>
                  </a:ext>
                </a:extLst>
              </p:cNvPr>
              <p:cNvSpPr txBox="1">
                <a:spLocks noRot="1" noChangeAspect="1" noMove="1" noResize="1" noEditPoints="1" noAdjustHandles="1" noChangeArrowheads="1" noChangeShapeType="1" noTextEdit="1"/>
              </p:cNvSpPr>
              <p:nvPr/>
            </p:nvSpPr>
            <p:spPr>
              <a:xfrm>
                <a:off x="555337" y="3905079"/>
                <a:ext cx="2045047" cy="378245"/>
              </a:xfrm>
              <a:prstGeom prst="rect">
                <a:avLst/>
              </a:prstGeom>
              <a:blipFill>
                <a:blip r:embed="rId8"/>
                <a:stretch>
                  <a:fillRect b="-1290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8FA862D-B120-4C81-8D89-16C0B579562E}"/>
              </a:ext>
            </a:extLst>
          </p:cNvPr>
          <p:cNvSpPr txBox="1"/>
          <p:nvPr/>
        </p:nvSpPr>
        <p:spPr>
          <a:xfrm>
            <a:off x="7189225" y="1098201"/>
            <a:ext cx="1578958" cy="369332"/>
          </a:xfrm>
          <a:prstGeom prst="rect">
            <a:avLst/>
          </a:prstGeom>
          <a:noFill/>
        </p:spPr>
        <p:txBody>
          <a:bodyPr wrap="none" rtlCol="0">
            <a:spAutoFit/>
          </a:bodyPr>
          <a:lstStyle/>
          <a:p>
            <a:r>
              <a:rPr lang="en-US" dirty="0">
                <a:solidFill>
                  <a:schemeClr val="bg1">
                    <a:lumMod val="50000"/>
                  </a:schemeClr>
                </a:solidFill>
              </a:rPr>
              <a:t>120/838 genes</a:t>
            </a:r>
          </a:p>
        </p:txBody>
      </p:sp>
      <p:cxnSp>
        <p:nvCxnSpPr>
          <p:cNvPr id="6" name="Straight Connector 5">
            <a:extLst>
              <a:ext uri="{FF2B5EF4-FFF2-40B4-BE49-F238E27FC236}">
                <a16:creationId xmlns:a16="http://schemas.microsoft.com/office/drawing/2014/main" id="{D115EED6-2E73-4863-AF20-D55CA0E30988}"/>
              </a:ext>
            </a:extLst>
          </p:cNvPr>
          <p:cNvCxnSpPr>
            <a:cxnSpLocks/>
          </p:cNvCxnSpPr>
          <p:nvPr/>
        </p:nvCxnSpPr>
        <p:spPr>
          <a:xfrm>
            <a:off x="494452" y="5486405"/>
            <a:ext cx="5994401" cy="203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78CF6C4-AB4C-40ED-89AF-D68F0A6C01D2}"/>
              </a:ext>
            </a:extLst>
          </p:cNvPr>
          <p:cNvPicPr>
            <a:picLocks noChangeAspect="1"/>
          </p:cNvPicPr>
          <p:nvPr/>
        </p:nvPicPr>
        <p:blipFill>
          <a:blip r:embed="rId9"/>
          <a:stretch>
            <a:fillRect/>
          </a:stretch>
        </p:blipFill>
        <p:spPr>
          <a:xfrm>
            <a:off x="7031142" y="1458767"/>
            <a:ext cx="5064060" cy="2048154"/>
          </a:xfrm>
          <a:prstGeom prst="rect">
            <a:avLst/>
          </a:prstGeom>
        </p:spPr>
      </p:pic>
      <p:pic>
        <p:nvPicPr>
          <p:cNvPr id="10" name="Picture 9">
            <a:extLst>
              <a:ext uri="{FF2B5EF4-FFF2-40B4-BE49-F238E27FC236}">
                <a16:creationId xmlns:a16="http://schemas.microsoft.com/office/drawing/2014/main" id="{4DD638D2-EAE1-463A-BBAF-78C6A1C497E4}"/>
              </a:ext>
            </a:extLst>
          </p:cNvPr>
          <p:cNvPicPr>
            <a:picLocks noChangeAspect="1"/>
          </p:cNvPicPr>
          <p:nvPr/>
        </p:nvPicPr>
        <p:blipFill>
          <a:blip r:embed="rId10"/>
          <a:stretch>
            <a:fillRect/>
          </a:stretch>
        </p:blipFill>
        <p:spPr>
          <a:xfrm>
            <a:off x="6790287" y="3506921"/>
            <a:ext cx="5304915" cy="3175780"/>
          </a:xfrm>
          <a:prstGeom prst="rect">
            <a:avLst/>
          </a:prstGeom>
        </p:spPr>
      </p:pic>
    </p:spTree>
    <p:extLst>
      <p:ext uri="{BB962C8B-B14F-4D97-AF65-F5344CB8AC3E}">
        <p14:creationId xmlns:p14="http://schemas.microsoft.com/office/powerpoint/2010/main" val="1958481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5A1D245-F632-44FA-BCB2-33AB64828DF7}"/>
              </a:ext>
            </a:extLst>
          </p:cNvPr>
          <p:cNvSpPr txBox="1">
            <a:spLocks/>
          </p:cNvSpPr>
          <p:nvPr/>
        </p:nvSpPr>
        <p:spPr>
          <a:xfrm>
            <a:off x="328362" y="184545"/>
            <a:ext cx="10515600" cy="75993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PAG-to-PAG network of the mesenchymal survival high vs low </a:t>
            </a:r>
          </a:p>
          <a:p>
            <a:pPr marL="457200" lvl="1" indent="0">
              <a:buNone/>
            </a:pPr>
            <a:r>
              <a:rPr lang="en-US" dirty="0"/>
              <a:t>817 m-type relationships, 11 clusters</a:t>
            </a:r>
          </a:p>
        </p:txBody>
      </p:sp>
      <p:pic>
        <p:nvPicPr>
          <p:cNvPr id="5" name="Picture 4">
            <a:extLst>
              <a:ext uri="{FF2B5EF4-FFF2-40B4-BE49-F238E27FC236}">
                <a16:creationId xmlns:a16="http://schemas.microsoft.com/office/drawing/2014/main" id="{3332302C-A456-427E-9FFB-FA137FBD559C}"/>
              </a:ext>
            </a:extLst>
          </p:cNvPr>
          <p:cNvPicPr>
            <a:picLocks noChangeAspect="1"/>
          </p:cNvPicPr>
          <p:nvPr/>
        </p:nvPicPr>
        <p:blipFill>
          <a:blip r:embed="rId2"/>
          <a:stretch>
            <a:fillRect/>
          </a:stretch>
        </p:blipFill>
        <p:spPr>
          <a:xfrm>
            <a:off x="621323" y="1309011"/>
            <a:ext cx="6942025" cy="3041662"/>
          </a:xfrm>
          <a:prstGeom prst="rect">
            <a:avLst/>
          </a:prstGeom>
        </p:spPr>
      </p:pic>
      <p:pic>
        <p:nvPicPr>
          <p:cNvPr id="11" name="Picture 10">
            <a:extLst>
              <a:ext uri="{FF2B5EF4-FFF2-40B4-BE49-F238E27FC236}">
                <a16:creationId xmlns:a16="http://schemas.microsoft.com/office/drawing/2014/main" id="{5C102B8A-99EB-4076-A475-A9B5471CB337}"/>
              </a:ext>
            </a:extLst>
          </p:cNvPr>
          <p:cNvPicPr>
            <a:picLocks noChangeAspect="1"/>
          </p:cNvPicPr>
          <p:nvPr/>
        </p:nvPicPr>
        <p:blipFill>
          <a:blip r:embed="rId3"/>
          <a:stretch>
            <a:fillRect/>
          </a:stretch>
        </p:blipFill>
        <p:spPr>
          <a:xfrm>
            <a:off x="8227251" y="564513"/>
            <a:ext cx="3530349" cy="2170089"/>
          </a:xfrm>
          <a:prstGeom prst="rect">
            <a:avLst/>
          </a:prstGeom>
        </p:spPr>
      </p:pic>
      <p:pic>
        <p:nvPicPr>
          <p:cNvPr id="14" name="Picture 13">
            <a:extLst>
              <a:ext uri="{FF2B5EF4-FFF2-40B4-BE49-F238E27FC236}">
                <a16:creationId xmlns:a16="http://schemas.microsoft.com/office/drawing/2014/main" id="{5EC96E54-71DF-4CD3-A2EC-9A307A3B64C6}"/>
              </a:ext>
            </a:extLst>
          </p:cNvPr>
          <p:cNvPicPr>
            <a:picLocks noChangeAspect="1"/>
          </p:cNvPicPr>
          <p:nvPr/>
        </p:nvPicPr>
        <p:blipFill>
          <a:blip r:embed="rId4"/>
          <a:stretch>
            <a:fillRect/>
          </a:stretch>
        </p:blipFill>
        <p:spPr>
          <a:xfrm>
            <a:off x="7473636" y="2782580"/>
            <a:ext cx="4628652" cy="1189469"/>
          </a:xfrm>
          <a:prstGeom prst="rect">
            <a:avLst/>
          </a:prstGeom>
        </p:spPr>
      </p:pic>
      <p:pic>
        <p:nvPicPr>
          <p:cNvPr id="18" name="Picture 17">
            <a:extLst>
              <a:ext uri="{FF2B5EF4-FFF2-40B4-BE49-F238E27FC236}">
                <a16:creationId xmlns:a16="http://schemas.microsoft.com/office/drawing/2014/main" id="{A90BCF07-FACC-42D4-B906-05E7A7C1919E}"/>
              </a:ext>
            </a:extLst>
          </p:cNvPr>
          <p:cNvPicPr>
            <a:picLocks noChangeAspect="1"/>
          </p:cNvPicPr>
          <p:nvPr/>
        </p:nvPicPr>
        <p:blipFill>
          <a:blip r:embed="rId5"/>
          <a:stretch>
            <a:fillRect/>
          </a:stretch>
        </p:blipFill>
        <p:spPr>
          <a:xfrm>
            <a:off x="187204" y="4263537"/>
            <a:ext cx="2473934" cy="1140906"/>
          </a:xfrm>
          <a:prstGeom prst="rect">
            <a:avLst/>
          </a:prstGeom>
        </p:spPr>
      </p:pic>
      <p:pic>
        <p:nvPicPr>
          <p:cNvPr id="20" name="Picture 19">
            <a:extLst>
              <a:ext uri="{FF2B5EF4-FFF2-40B4-BE49-F238E27FC236}">
                <a16:creationId xmlns:a16="http://schemas.microsoft.com/office/drawing/2014/main" id="{3016C2FC-D02F-4DAA-AB40-6BA46DBB2090}"/>
              </a:ext>
            </a:extLst>
          </p:cNvPr>
          <p:cNvPicPr>
            <a:picLocks noChangeAspect="1"/>
          </p:cNvPicPr>
          <p:nvPr/>
        </p:nvPicPr>
        <p:blipFill>
          <a:blip r:embed="rId6"/>
          <a:stretch>
            <a:fillRect/>
          </a:stretch>
        </p:blipFill>
        <p:spPr>
          <a:xfrm>
            <a:off x="2935267" y="4303286"/>
            <a:ext cx="2743201" cy="860053"/>
          </a:xfrm>
          <a:prstGeom prst="rect">
            <a:avLst/>
          </a:prstGeom>
        </p:spPr>
      </p:pic>
      <p:pic>
        <p:nvPicPr>
          <p:cNvPr id="22" name="Picture 21">
            <a:extLst>
              <a:ext uri="{FF2B5EF4-FFF2-40B4-BE49-F238E27FC236}">
                <a16:creationId xmlns:a16="http://schemas.microsoft.com/office/drawing/2014/main" id="{AAA86134-7D44-4544-A2FE-58D331535F92}"/>
              </a:ext>
            </a:extLst>
          </p:cNvPr>
          <p:cNvPicPr>
            <a:picLocks noChangeAspect="1"/>
          </p:cNvPicPr>
          <p:nvPr/>
        </p:nvPicPr>
        <p:blipFill>
          <a:blip r:embed="rId7"/>
          <a:stretch>
            <a:fillRect/>
          </a:stretch>
        </p:blipFill>
        <p:spPr>
          <a:xfrm>
            <a:off x="6015805" y="4302750"/>
            <a:ext cx="2952349" cy="845933"/>
          </a:xfrm>
          <a:prstGeom prst="rect">
            <a:avLst/>
          </a:prstGeom>
        </p:spPr>
      </p:pic>
      <p:pic>
        <p:nvPicPr>
          <p:cNvPr id="24" name="Picture 23">
            <a:extLst>
              <a:ext uri="{FF2B5EF4-FFF2-40B4-BE49-F238E27FC236}">
                <a16:creationId xmlns:a16="http://schemas.microsoft.com/office/drawing/2014/main" id="{2D870574-24CB-4E52-A1DE-77B182106123}"/>
              </a:ext>
            </a:extLst>
          </p:cNvPr>
          <p:cNvPicPr>
            <a:picLocks noChangeAspect="1"/>
          </p:cNvPicPr>
          <p:nvPr/>
        </p:nvPicPr>
        <p:blipFill>
          <a:blip r:embed="rId8"/>
          <a:stretch>
            <a:fillRect/>
          </a:stretch>
        </p:blipFill>
        <p:spPr>
          <a:xfrm>
            <a:off x="9406097" y="4314313"/>
            <a:ext cx="2665007" cy="845933"/>
          </a:xfrm>
          <a:prstGeom prst="rect">
            <a:avLst/>
          </a:prstGeom>
        </p:spPr>
      </p:pic>
      <p:pic>
        <p:nvPicPr>
          <p:cNvPr id="26" name="Picture 25">
            <a:extLst>
              <a:ext uri="{FF2B5EF4-FFF2-40B4-BE49-F238E27FC236}">
                <a16:creationId xmlns:a16="http://schemas.microsoft.com/office/drawing/2014/main" id="{BEEFBB48-48F5-42C5-ACB1-B959CC4A31A1}"/>
              </a:ext>
            </a:extLst>
          </p:cNvPr>
          <p:cNvPicPr>
            <a:picLocks noChangeAspect="1"/>
          </p:cNvPicPr>
          <p:nvPr/>
        </p:nvPicPr>
        <p:blipFill>
          <a:blip r:embed="rId9"/>
          <a:stretch>
            <a:fillRect/>
          </a:stretch>
        </p:blipFill>
        <p:spPr>
          <a:xfrm>
            <a:off x="52571" y="5655968"/>
            <a:ext cx="2743200" cy="802841"/>
          </a:xfrm>
          <a:prstGeom prst="rect">
            <a:avLst/>
          </a:prstGeom>
        </p:spPr>
      </p:pic>
      <p:pic>
        <p:nvPicPr>
          <p:cNvPr id="28" name="Picture 27">
            <a:extLst>
              <a:ext uri="{FF2B5EF4-FFF2-40B4-BE49-F238E27FC236}">
                <a16:creationId xmlns:a16="http://schemas.microsoft.com/office/drawing/2014/main" id="{6B5AAE41-60F8-4B5D-B292-1E1779B7FEE7}"/>
              </a:ext>
            </a:extLst>
          </p:cNvPr>
          <p:cNvPicPr>
            <a:picLocks noChangeAspect="1"/>
          </p:cNvPicPr>
          <p:nvPr/>
        </p:nvPicPr>
        <p:blipFill>
          <a:blip r:embed="rId10"/>
          <a:stretch>
            <a:fillRect/>
          </a:stretch>
        </p:blipFill>
        <p:spPr>
          <a:xfrm>
            <a:off x="3047999" y="5548989"/>
            <a:ext cx="1799955" cy="816586"/>
          </a:xfrm>
          <a:prstGeom prst="rect">
            <a:avLst/>
          </a:prstGeom>
        </p:spPr>
      </p:pic>
      <p:pic>
        <p:nvPicPr>
          <p:cNvPr id="30" name="Picture 29">
            <a:extLst>
              <a:ext uri="{FF2B5EF4-FFF2-40B4-BE49-F238E27FC236}">
                <a16:creationId xmlns:a16="http://schemas.microsoft.com/office/drawing/2014/main" id="{C916435A-3B78-4281-9AA2-5BC6982622DC}"/>
              </a:ext>
            </a:extLst>
          </p:cNvPr>
          <p:cNvPicPr>
            <a:picLocks noChangeAspect="1"/>
          </p:cNvPicPr>
          <p:nvPr/>
        </p:nvPicPr>
        <p:blipFill>
          <a:blip r:embed="rId11"/>
          <a:stretch>
            <a:fillRect/>
          </a:stretch>
        </p:blipFill>
        <p:spPr>
          <a:xfrm>
            <a:off x="5180701" y="5386341"/>
            <a:ext cx="2311278" cy="1051493"/>
          </a:xfrm>
          <a:prstGeom prst="rect">
            <a:avLst/>
          </a:prstGeom>
        </p:spPr>
      </p:pic>
      <p:pic>
        <p:nvPicPr>
          <p:cNvPr id="32" name="Picture 31">
            <a:extLst>
              <a:ext uri="{FF2B5EF4-FFF2-40B4-BE49-F238E27FC236}">
                <a16:creationId xmlns:a16="http://schemas.microsoft.com/office/drawing/2014/main" id="{5DB14531-F1DE-49B7-B54B-5E7399AB907F}"/>
              </a:ext>
            </a:extLst>
          </p:cNvPr>
          <p:cNvPicPr>
            <a:picLocks noChangeAspect="1"/>
          </p:cNvPicPr>
          <p:nvPr/>
        </p:nvPicPr>
        <p:blipFill>
          <a:blip r:embed="rId12"/>
          <a:stretch>
            <a:fillRect/>
          </a:stretch>
        </p:blipFill>
        <p:spPr>
          <a:xfrm>
            <a:off x="7883836" y="5540489"/>
            <a:ext cx="1904126" cy="492573"/>
          </a:xfrm>
          <a:prstGeom prst="rect">
            <a:avLst/>
          </a:prstGeom>
        </p:spPr>
      </p:pic>
      <p:pic>
        <p:nvPicPr>
          <p:cNvPr id="34" name="Picture 33">
            <a:extLst>
              <a:ext uri="{FF2B5EF4-FFF2-40B4-BE49-F238E27FC236}">
                <a16:creationId xmlns:a16="http://schemas.microsoft.com/office/drawing/2014/main" id="{EECE8566-2126-45FF-AEDF-986874F8FB2B}"/>
              </a:ext>
            </a:extLst>
          </p:cNvPr>
          <p:cNvPicPr>
            <a:picLocks noChangeAspect="1"/>
          </p:cNvPicPr>
          <p:nvPr/>
        </p:nvPicPr>
        <p:blipFill>
          <a:blip r:embed="rId13"/>
          <a:stretch>
            <a:fillRect/>
          </a:stretch>
        </p:blipFill>
        <p:spPr>
          <a:xfrm>
            <a:off x="10386647" y="5548989"/>
            <a:ext cx="1508979" cy="666717"/>
          </a:xfrm>
          <a:prstGeom prst="rect">
            <a:avLst/>
          </a:prstGeom>
        </p:spPr>
      </p:pic>
    </p:spTree>
    <p:extLst>
      <p:ext uri="{BB962C8B-B14F-4D97-AF65-F5344CB8AC3E}">
        <p14:creationId xmlns:p14="http://schemas.microsoft.com/office/powerpoint/2010/main" val="2499032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0EF149-66E5-45A7-B9E3-4D1259B6FBE0}"/>
              </a:ext>
            </a:extLst>
          </p:cNvPr>
          <p:cNvSpPr>
            <a:spLocks noGrp="1"/>
          </p:cNvSpPr>
          <p:nvPr>
            <p:ph idx="1"/>
          </p:nvPr>
        </p:nvSpPr>
        <p:spPr>
          <a:xfrm>
            <a:off x="487679" y="117685"/>
            <a:ext cx="10515600" cy="1022685"/>
          </a:xfrm>
        </p:spPr>
        <p:txBody>
          <a:bodyPr>
            <a:normAutofit/>
          </a:bodyPr>
          <a:lstStyle/>
          <a:p>
            <a:pPr marL="0" indent="0">
              <a:buFont typeface="Arial" panose="020B0604020202020204" pitchFamily="34" charset="0"/>
              <a:buNone/>
            </a:pPr>
            <a:r>
              <a:rPr lang="en-US" dirty="0"/>
              <a:t>The genes and enriched pathways of the </a:t>
            </a:r>
            <a:r>
              <a:rPr lang="en-US" dirty="0" err="1"/>
              <a:t>proneural</a:t>
            </a:r>
            <a:r>
              <a:rPr lang="en-US" dirty="0"/>
              <a:t> survival high vs low </a:t>
            </a:r>
          </a:p>
          <a:p>
            <a:pPr marL="457200" lvl="1" indent="0">
              <a:buNone/>
            </a:pPr>
            <a:r>
              <a:rPr lang="en-US" dirty="0"/>
              <a:t>2 high vs 16 low, 183 DEGs, 160 pathways</a:t>
            </a:r>
          </a:p>
          <a:p>
            <a:pPr lvl="1"/>
            <a:endParaRPr lang="en-US" dirty="0"/>
          </a:p>
        </p:txBody>
      </p:sp>
      <p:pic>
        <p:nvPicPr>
          <p:cNvPr id="4" name="Picture 3">
            <a:extLst>
              <a:ext uri="{FF2B5EF4-FFF2-40B4-BE49-F238E27FC236}">
                <a16:creationId xmlns:a16="http://schemas.microsoft.com/office/drawing/2014/main" id="{7C977E48-361A-4133-AD29-B22D24CB4662}"/>
              </a:ext>
            </a:extLst>
          </p:cNvPr>
          <p:cNvPicPr>
            <a:picLocks noChangeAspect="1"/>
          </p:cNvPicPr>
          <p:nvPr/>
        </p:nvPicPr>
        <p:blipFill>
          <a:blip r:embed="rId3"/>
          <a:stretch>
            <a:fillRect/>
          </a:stretch>
        </p:blipFill>
        <p:spPr>
          <a:xfrm>
            <a:off x="850420" y="1003298"/>
            <a:ext cx="3219441" cy="2922104"/>
          </a:xfrm>
          <a:prstGeom prst="rect">
            <a:avLst/>
          </a:prstGeom>
        </p:spPr>
      </p:pic>
      <p:pic>
        <p:nvPicPr>
          <p:cNvPr id="5" name="Picture 4">
            <a:extLst>
              <a:ext uri="{FF2B5EF4-FFF2-40B4-BE49-F238E27FC236}">
                <a16:creationId xmlns:a16="http://schemas.microsoft.com/office/drawing/2014/main" id="{E821AFCF-FEBC-4BC9-A328-8981AF0ED1E3}"/>
              </a:ext>
            </a:extLst>
          </p:cNvPr>
          <p:cNvPicPr>
            <a:picLocks noChangeAspect="1"/>
          </p:cNvPicPr>
          <p:nvPr/>
        </p:nvPicPr>
        <p:blipFill>
          <a:blip r:embed="rId4"/>
          <a:stretch>
            <a:fillRect/>
          </a:stretch>
        </p:blipFill>
        <p:spPr>
          <a:xfrm>
            <a:off x="4311786" y="1134490"/>
            <a:ext cx="1696597" cy="67549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91BB2DB-5DE4-4937-9F68-F0AD87215A76}"/>
                  </a:ext>
                </a:extLst>
              </p:cNvPr>
              <p:cNvSpPr txBox="1"/>
              <p:nvPr/>
            </p:nvSpPr>
            <p:spPr>
              <a:xfrm>
                <a:off x="3943646" y="3909054"/>
                <a:ext cx="1640449" cy="374270"/>
              </a:xfrm>
              <a:prstGeom prst="rect">
                <a:avLst/>
              </a:prstGeom>
              <a:noFill/>
            </p:spPr>
            <p:txBody>
              <a:bodyPr wrap="none" rtlCol="0">
                <a:spAutoFit/>
              </a:bodyPr>
              <a:lstStyle/>
              <a:p>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𝑃</m:t>
                        </m:r>
                      </m:e>
                      <m:sup>
                        <m:r>
                          <a:rPr lang="en-US" b="0" i="1" dirty="0" smtClean="0">
                            <a:latin typeface="Cambria Math" panose="02040503050406030204" pitchFamily="18" charset="0"/>
                          </a:rPr>
                          <m:t>𝑠𝑢𝑟𝑣</m:t>
                        </m:r>
                        <m:r>
                          <a:rPr lang="en-US" b="0" i="1" dirty="0" smtClean="0">
                            <a:latin typeface="Cambria Math" panose="02040503050406030204" pitchFamily="18" charset="0"/>
                          </a:rPr>
                          <m:t>.</m:t>
                        </m:r>
                        <m:r>
                          <a:rPr lang="en-US" b="0" i="1" dirty="0" smtClean="0">
                            <a:latin typeface="Cambria Math" panose="02040503050406030204" pitchFamily="18" charset="0"/>
                          </a:rPr>
                          <m:t>𝑙𝑜𝑤</m:t>
                        </m:r>
                      </m:sup>
                    </m:sSup>
                  </m:oMath>
                </a14:m>
                <a:r>
                  <a:rPr lang="en-US" dirty="0"/>
                  <a:t>(N16)</a:t>
                </a:r>
              </a:p>
            </p:txBody>
          </p:sp>
        </mc:Choice>
        <mc:Fallback xmlns="">
          <p:sp>
            <p:nvSpPr>
              <p:cNvPr id="8" name="TextBox 7">
                <a:extLst>
                  <a:ext uri="{FF2B5EF4-FFF2-40B4-BE49-F238E27FC236}">
                    <a16:creationId xmlns:a16="http://schemas.microsoft.com/office/drawing/2014/main" id="{991BB2DB-5DE4-4937-9F68-F0AD87215A76}"/>
                  </a:ext>
                </a:extLst>
              </p:cNvPr>
              <p:cNvSpPr txBox="1">
                <a:spLocks noRot="1" noChangeAspect="1" noMove="1" noResize="1" noEditPoints="1" noAdjustHandles="1" noChangeArrowheads="1" noChangeShapeType="1" noTextEdit="1"/>
              </p:cNvSpPr>
              <p:nvPr/>
            </p:nvSpPr>
            <p:spPr>
              <a:xfrm>
                <a:off x="3943646" y="3909054"/>
                <a:ext cx="1640449" cy="374270"/>
              </a:xfrm>
              <a:prstGeom prst="rect">
                <a:avLst/>
              </a:prstGeom>
              <a:blipFill>
                <a:blip r:embed="rId5"/>
                <a:stretch>
                  <a:fillRect t="-6452"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ADFDB6C-9B7D-4222-B1F7-0D0DEF89FE44}"/>
                  </a:ext>
                </a:extLst>
              </p:cNvPr>
              <p:cNvSpPr txBox="1"/>
              <p:nvPr/>
            </p:nvSpPr>
            <p:spPr>
              <a:xfrm>
                <a:off x="555337" y="3905079"/>
                <a:ext cx="1514132" cy="378245"/>
              </a:xfrm>
              <a:prstGeom prst="rect">
                <a:avLst/>
              </a:prstGeom>
              <a:noFill/>
            </p:spPr>
            <p:txBody>
              <a:bodyPr wrap="none" rtlCol="0">
                <a:spAutoFit/>
              </a:bodyPr>
              <a:lstStyle/>
              <a:p>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𝑃</m:t>
                        </m:r>
                      </m:e>
                      <m:sup>
                        <m:r>
                          <a:rPr lang="en-US" b="0" i="1" dirty="0" smtClean="0">
                            <a:latin typeface="Cambria Math" panose="02040503050406030204" pitchFamily="18" charset="0"/>
                          </a:rPr>
                          <m:t>𝑠𝑢𝑟𝑣</m:t>
                        </m:r>
                        <m:r>
                          <a:rPr lang="en-US" b="0" i="1" dirty="0" smtClean="0">
                            <a:latin typeface="Cambria Math" panose="02040503050406030204" pitchFamily="18" charset="0"/>
                          </a:rPr>
                          <m:t>.</m:t>
                        </m:r>
                        <m:r>
                          <a:rPr lang="en-US" b="0" i="1" dirty="0" smtClean="0">
                            <a:latin typeface="Cambria Math" panose="02040503050406030204" pitchFamily="18" charset="0"/>
                          </a:rPr>
                          <m:t>h𝑖𝑔h</m:t>
                        </m:r>
                      </m:sup>
                    </m:sSup>
                    <m:r>
                      <a:rPr lang="en-US" b="0" i="1" dirty="0" smtClean="0">
                        <a:latin typeface="Cambria Math" panose="02040503050406030204" pitchFamily="18" charset="0"/>
                      </a:rPr>
                      <m:t>(2)</m:t>
                    </m:r>
                  </m:oMath>
                </a14:m>
                <a:r>
                  <a:rPr lang="en-US" dirty="0"/>
                  <a:t> </a:t>
                </a:r>
              </a:p>
            </p:txBody>
          </p:sp>
        </mc:Choice>
        <mc:Fallback xmlns="">
          <p:sp>
            <p:nvSpPr>
              <p:cNvPr id="11" name="TextBox 10">
                <a:extLst>
                  <a:ext uri="{FF2B5EF4-FFF2-40B4-BE49-F238E27FC236}">
                    <a16:creationId xmlns:a16="http://schemas.microsoft.com/office/drawing/2014/main" id="{AADFDB6C-9B7D-4222-B1F7-0D0DEF89FE44}"/>
                  </a:ext>
                </a:extLst>
              </p:cNvPr>
              <p:cNvSpPr txBox="1">
                <a:spLocks noRot="1" noChangeAspect="1" noMove="1" noResize="1" noEditPoints="1" noAdjustHandles="1" noChangeArrowheads="1" noChangeShapeType="1" noTextEdit="1"/>
              </p:cNvSpPr>
              <p:nvPr/>
            </p:nvSpPr>
            <p:spPr>
              <a:xfrm>
                <a:off x="555337" y="3905079"/>
                <a:ext cx="1514132" cy="378245"/>
              </a:xfrm>
              <a:prstGeom prst="rect">
                <a:avLst/>
              </a:prstGeom>
              <a:blipFill>
                <a:blip r:embed="rId6"/>
                <a:stretch>
                  <a:fillRect b="-1290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8FA862D-B120-4C81-8D89-16C0B579562E}"/>
              </a:ext>
            </a:extLst>
          </p:cNvPr>
          <p:cNvSpPr txBox="1"/>
          <p:nvPr/>
        </p:nvSpPr>
        <p:spPr>
          <a:xfrm>
            <a:off x="6482080" y="916374"/>
            <a:ext cx="3775538" cy="369332"/>
          </a:xfrm>
          <a:prstGeom prst="rect">
            <a:avLst/>
          </a:prstGeom>
          <a:noFill/>
        </p:spPr>
        <p:txBody>
          <a:bodyPr wrap="square" rtlCol="0">
            <a:spAutoFit/>
          </a:bodyPr>
          <a:lstStyle/>
          <a:p>
            <a:r>
              <a:rPr lang="en-US" dirty="0">
                <a:solidFill>
                  <a:schemeClr val="bg1">
                    <a:lumMod val="50000"/>
                  </a:schemeClr>
                </a:solidFill>
              </a:rPr>
              <a:t>183/838 genes</a:t>
            </a:r>
          </a:p>
        </p:txBody>
      </p:sp>
      <p:pic>
        <p:nvPicPr>
          <p:cNvPr id="6" name="Picture 5">
            <a:extLst>
              <a:ext uri="{FF2B5EF4-FFF2-40B4-BE49-F238E27FC236}">
                <a16:creationId xmlns:a16="http://schemas.microsoft.com/office/drawing/2014/main" id="{883583CB-F495-4630-823B-2E20AC725DA3}"/>
              </a:ext>
            </a:extLst>
          </p:cNvPr>
          <p:cNvPicPr>
            <a:picLocks noChangeAspect="1"/>
          </p:cNvPicPr>
          <p:nvPr/>
        </p:nvPicPr>
        <p:blipFill>
          <a:blip r:embed="rId7"/>
          <a:stretch>
            <a:fillRect/>
          </a:stretch>
        </p:blipFill>
        <p:spPr>
          <a:xfrm>
            <a:off x="3417337" y="4299672"/>
            <a:ext cx="2981590" cy="2370548"/>
          </a:xfrm>
          <a:prstGeom prst="rect">
            <a:avLst/>
          </a:prstGeom>
        </p:spPr>
      </p:pic>
      <p:pic>
        <p:nvPicPr>
          <p:cNvPr id="12" name="Picture 11">
            <a:extLst>
              <a:ext uri="{FF2B5EF4-FFF2-40B4-BE49-F238E27FC236}">
                <a16:creationId xmlns:a16="http://schemas.microsoft.com/office/drawing/2014/main" id="{B252BB49-526A-43D9-AB93-FE5EC38A5150}"/>
              </a:ext>
            </a:extLst>
          </p:cNvPr>
          <p:cNvPicPr>
            <a:picLocks noChangeAspect="1"/>
          </p:cNvPicPr>
          <p:nvPr/>
        </p:nvPicPr>
        <p:blipFill>
          <a:blip r:embed="rId8"/>
          <a:stretch>
            <a:fillRect/>
          </a:stretch>
        </p:blipFill>
        <p:spPr>
          <a:xfrm>
            <a:off x="310202" y="4324181"/>
            <a:ext cx="2890198" cy="2266822"/>
          </a:xfrm>
          <a:prstGeom prst="rect">
            <a:avLst/>
          </a:prstGeom>
        </p:spPr>
      </p:pic>
      <p:pic>
        <p:nvPicPr>
          <p:cNvPr id="29" name="Picture 28">
            <a:extLst>
              <a:ext uri="{FF2B5EF4-FFF2-40B4-BE49-F238E27FC236}">
                <a16:creationId xmlns:a16="http://schemas.microsoft.com/office/drawing/2014/main" id="{B7CCBC2D-09F6-48E1-8F90-0320C6A0EF01}"/>
              </a:ext>
            </a:extLst>
          </p:cNvPr>
          <p:cNvPicPr>
            <a:picLocks noChangeAspect="1"/>
          </p:cNvPicPr>
          <p:nvPr/>
        </p:nvPicPr>
        <p:blipFill>
          <a:blip r:embed="rId9"/>
          <a:stretch>
            <a:fillRect/>
          </a:stretch>
        </p:blipFill>
        <p:spPr>
          <a:xfrm>
            <a:off x="7256585" y="3840916"/>
            <a:ext cx="4805601" cy="2841149"/>
          </a:xfrm>
          <a:prstGeom prst="rect">
            <a:avLst/>
          </a:prstGeom>
        </p:spPr>
      </p:pic>
      <p:pic>
        <p:nvPicPr>
          <p:cNvPr id="31" name="Picture 30">
            <a:extLst>
              <a:ext uri="{FF2B5EF4-FFF2-40B4-BE49-F238E27FC236}">
                <a16:creationId xmlns:a16="http://schemas.microsoft.com/office/drawing/2014/main" id="{13F43DBF-403C-420E-BD0D-952007F5D2A1}"/>
              </a:ext>
            </a:extLst>
          </p:cNvPr>
          <p:cNvPicPr>
            <a:picLocks noChangeAspect="1"/>
          </p:cNvPicPr>
          <p:nvPr/>
        </p:nvPicPr>
        <p:blipFill>
          <a:blip r:embed="rId10"/>
          <a:stretch>
            <a:fillRect/>
          </a:stretch>
        </p:blipFill>
        <p:spPr>
          <a:xfrm>
            <a:off x="6210163" y="1239639"/>
            <a:ext cx="5852023" cy="2576198"/>
          </a:xfrm>
          <a:prstGeom prst="rect">
            <a:avLst/>
          </a:prstGeom>
        </p:spPr>
      </p:pic>
      <p:cxnSp>
        <p:nvCxnSpPr>
          <p:cNvPr id="13" name="Straight Connector 12">
            <a:extLst>
              <a:ext uri="{FF2B5EF4-FFF2-40B4-BE49-F238E27FC236}">
                <a16:creationId xmlns:a16="http://schemas.microsoft.com/office/drawing/2014/main" id="{2119232A-AD89-44BC-BACE-BE0FFCB8EBD3}"/>
              </a:ext>
            </a:extLst>
          </p:cNvPr>
          <p:cNvCxnSpPr>
            <a:cxnSpLocks/>
          </p:cNvCxnSpPr>
          <p:nvPr/>
        </p:nvCxnSpPr>
        <p:spPr>
          <a:xfrm>
            <a:off x="487679" y="5472859"/>
            <a:ext cx="5994401" cy="203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326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C8AF2-305C-4426-AAA4-396A69AB2BF6}"/>
              </a:ext>
            </a:extLst>
          </p:cNvPr>
          <p:cNvSpPr>
            <a:spLocks noGrp="1"/>
          </p:cNvSpPr>
          <p:nvPr>
            <p:ph type="title"/>
          </p:nvPr>
        </p:nvSpPr>
        <p:spPr/>
        <p:txBody>
          <a:bodyPr>
            <a:noAutofit/>
          </a:bodyPr>
          <a:lstStyle/>
          <a:p>
            <a:r>
              <a:rPr lang="en-US" sz="3600" dirty="0"/>
              <a:t>The translational bioinformatics tools and database to advance precision medicine in brain cancer</a:t>
            </a:r>
          </a:p>
        </p:txBody>
      </p:sp>
      <p:sp>
        <p:nvSpPr>
          <p:cNvPr id="3" name="Content Placeholder 2">
            <a:extLst>
              <a:ext uri="{FF2B5EF4-FFF2-40B4-BE49-F238E27FC236}">
                <a16:creationId xmlns:a16="http://schemas.microsoft.com/office/drawing/2014/main" id="{F485CE01-07B4-4A74-8D3C-5939B60DACE1}"/>
              </a:ext>
            </a:extLst>
          </p:cNvPr>
          <p:cNvSpPr>
            <a:spLocks noGrp="1"/>
          </p:cNvSpPr>
          <p:nvPr>
            <p:ph idx="1"/>
          </p:nvPr>
        </p:nvSpPr>
        <p:spPr>
          <a:xfrm>
            <a:off x="838200" y="6135799"/>
            <a:ext cx="10515600" cy="646330"/>
          </a:xfrm>
        </p:spPr>
        <p:txBody>
          <a:bodyPr>
            <a:noAutofit/>
          </a:bodyPr>
          <a:lstStyle/>
          <a:p>
            <a:pPr marL="0" indent="0" algn="ctr">
              <a:buNone/>
            </a:pPr>
            <a:r>
              <a:rPr lang="en-US" sz="4000" b="1" dirty="0"/>
              <a:t>The roadmap</a:t>
            </a:r>
          </a:p>
        </p:txBody>
      </p:sp>
      <p:sp>
        <p:nvSpPr>
          <p:cNvPr id="22" name="TextBox 21">
            <a:extLst>
              <a:ext uri="{FF2B5EF4-FFF2-40B4-BE49-F238E27FC236}">
                <a16:creationId xmlns:a16="http://schemas.microsoft.com/office/drawing/2014/main" id="{E518ED78-2927-4446-B4D6-663BC032AD48}"/>
              </a:ext>
            </a:extLst>
          </p:cNvPr>
          <p:cNvSpPr txBox="1"/>
          <p:nvPr/>
        </p:nvSpPr>
        <p:spPr>
          <a:xfrm>
            <a:off x="629279" y="2292647"/>
            <a:ext cx="1938544" cy="400110"/>
          </a:xfrm>
          <a:prstGeom prst="rect">
            <a:avLst/>
          </a:prstGeom>
          <a:noFill/>
        </p:spPr>
        <p:txBody>
          <a:bodyPr wrap="none" rtlCol="0">
            <a:spAutoFit/>
          </a:bodyPr>
          <a:lstStyle/>
          <a:p>
            <a:r>
              <a:rPr lang="en-US" sz="2000" b="1" dirty="0"/>
              <a:t>GETC candidates</a:t>
            </a:r>
            <a:endParaRPr lang="en-US" sz="1600" b="1" dirty="0"/>
          </a:p>
        </p:txBody>
      </p:sp>
      <p:sp>
        <p:nvSpPr>
          <p:cNvPr id="23" name="TextBox 22">
            <a:extLst>
              <a:ext uri="{FF2B5EF4-FFF2-40B4-BE49-F238E27FC236}">
                <a16:creationId xmlns:a16="http://schemas.microsoft.com/office/drawing/2014/main" id="{1E54E756-31AF-4F5B-A5F8-9D19D876FBED}"/>
              </a:ext>
            </a:extLst>
          </p:cNvPr>
          <p:cNvSpPr txBox="1"/>
          <p:nvPr/>
        </p:nvSpPr>
        <p:spPr>
          <a:xfrm>
            <a:off x="899077" y="3311814"/>
            <a:ext cx="1359781" cy="415498"/>
          </a:xfrm>
          <a:prstGeom prst="rect">
            <a:avLst/>
          </a:prstGeom>
          <a:noFill/>
        </p:spPr>
        <p:txBody>
          <a:bodyPr wrap="square" rtlCol="0">
            <a:spAutoFit/>
          </a:bodyPr>
          <a:lstStyle/>
          <a:p>
            <a:r>
              <a:rPr lang="en-US" sz="1050" dirty="0"/>
              <a:t>Glioblastoma Drug </a:t>
            </a:r>
            <a:r>
              <a:rPr lang="en-US" sz="1050" b="1" dirty="0">
                <a:solidFill>
                  <a:srgbClr val="FF0000"/>
                </a:solidFill>
              </a:rPr>
              <a:t>T</a:t>
            </a:r>
            <a:r>
              <a:rPr lang="en-US" sz="1050" dirty="0"/>
              <a:t>arget (</a:t>
            </a:r>
            <a:r>
              <a:rPr lang="en-US" sz="1050" dirty="0" err="1"/>
              <a:t>DrugBank</a:t>
            </a:r>
            <a:r>
              <a:rPr lang="en-US" sz="1050" dirty="0"/>
              <a:t>)</a:t>
            </a:r>
          </a:p>
        </p:txBody>
      </p:sp>
      <p:sp>
        <p:nvSpPr>
          <p:cNvPr id="24" name="TextBox 23">
            <a:extLst>
              <a:ext uri="{FF2B5EF4-FFF2-40B4-BE49-F238E27FC236}">
                <a16:creationId xmlns:a16="http://schemas.microsoft.com/office/drawing/2014/main" id="{EB93A5C0-6176-4DE8-B0FA-6073AB89B352}"/>
              </a:ext>
            </a:extLst>
          </p:cNvPr>
          <p:cNvSpPr txBox="1"/>
          <p:nvPr/>
        </p:nvSpPr>
        <p:spPr>
          <a:xfrm>
            <a:off x="918662" y="2705947"/>
            <a:ext cx="1741976" cy="338554"/>
          </a:xfrm>
          <a:prstGeom prst="rect">
            <a:avLst/>
          </a:prstGeom>
          <a:noFill/>
        </p:spPr>
        <p:txBody>
          <a:bodyPr wrap="square" rtlCol="0">
            <a:spAutoFit/>
          </a:bodyPr>
          <a:lstStyle/>
          <a:p>
            <a:r>
              <a:rPr lang="en-US" sz="1600" b="1" dirty="0">
                <a:solidFill>
                  <a:srgbClr val="FF0000"/>
                </a:solidFill>
              </a:rPr>
              <a:t>G</a:t>
            </a:r>
            <a:r>
              <a:rPr lang="en-US" sz="1600" dirty="0"/>
              <a:t>enetic mutations</a:t>
            </a:r>
          </a:p>
        </p:txBody>
      </p:sp>
      <p:grpSp>
        <p:nvGrpSpPr>
          <p:cNvPr id="25" name="Group 24">
            <a:extLst>
              <a:ext uri="{FF2B5EF4-FFF2-40B4-BE49-F238E27FC236}">
                <a16:creationId xmlns:a16="http://schemas.microsoft.com/office/drawing/2014/main" id="{08D4E2FC-E33C-4DD7-ADDF-97F4DF8A0810}"/>
              </a:ext>
            </a:extLst>
          </p:cNvPr>
          <p:cNvGrpSpPr/>
          <p:nvPr/>
        </p:nvGrpSpPr>
        <p:grpSpPr>
          <a:xfrm>
            <a:off x="706017" y="2697726"/>
            <a:ext cx="265188" cy="261611"/>
            <a:chOff x="577286" y="5128111"/>
            <a:chExt cx="585228" cy="559085"/>
          </a:xfrm>
        </p:grpSpPr>
        <p:pic>
          <p:nvPicPr>
            <p:cNvPr id="26" name="Graphic 25" descr="DNA with solid fill">
              <a:extLst>
                <a:ext uri="{FF2B5EF4-FFF2-40B4-BE49-F238E27FC236}">
                  <a16:creationId xmlns:a16="http://schemas.microsoft.com/office/drawing/2014/main" id="{ADEAC879-A2CE-48B7-82A8-32677C6F9E4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286" y="5128111"/>
              <a:ext cx="559085" cy="559085"/>
            </a:xfrm>
            <a:prstGeom prst="rect">
              <a:avLst/>
            </a:prstGeom>
          </p:spPr>
        </p:pic>
        <p:pic>
          <p:nvPicPr>
            <p:cNvPr id="27" name="Graphic 26" descr="Lightning bolt with solid fill">
              <a:extLst>
                <a:ext uri="{FF2B5EF4-FFF2-40B4-BE49-F238E27FC236}">
                  <a16:creationId xmlns:a16="http://schemas.microsoft.com/office/drawing/2014/main" id="{D7F11E43-97E1-412F-A24C-2601AEA44C7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649846">
              <a:off x="948653" y="5248958"/>
              <a:ext cx="213861" cy="213861"/>
            </a:xfrm>
            <a:prstGeom prst="rect">
              <a:avLst/>
            </a:prstGeom>
          </p:spPr>
        </p:pic>
        <p:pic>
          <p:nvPicPr>
            <p:cNvPr id="28" name="Graphic 27" descr="Lightning bolt with solid fill">
              <a:extLst>
                <a:ext uri="{FF2B5EF4-FFF2-40B4-BE49-F238E27FC236}">
                  <a16:creationId xmlns:a16="http://schemas.microsoft.com/office/drawing/2014/main" id="{D4A89F8F-F6EC-4858-80E8-9C8BB126806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827285">
              <a:off x="939630" y="5349238"/>
              <a:ext cx="213861" cy="213861"/>
            </a:xfrm>
            <a:prstGeom prst="rect">
              <a:avLst/>
            </a:prstGeom>
          </p:spPr>
        </p:pic>
      </p:grpSp>
      <p:graphicFrame>
        <p:nvGraphicFramePr>
          <p:cNvPr id="29" name="Table 43">
            <a:extLst>
              <a:ext uri="{FF2B5EF4-FFF2-40B4-BE49-F238E27FC236}">
                <a16:creationId xmlns:a16="http://schemas.microsoft.com/office/drawing/2014/main" id="{40CE9FA3-D71C-46EB-ABCE-5AAD503EE973}"/>
              </a:ext>
            </a:extLst>
          </p:cNvPr>
          <p:cNvGraphicFramePr>
            <a:graphicFrameLocks noGrp="1"/>
          </p:cNvGraphicFramePr>
          <p:nvPr>
            <p:extLst>
              <p:ext uri="{D42A27DB-BD31-4B8C-83A1-F6EECF244321}">
                <p14:modId xmlns:p14="http://schemas.microsoft.com/office/powerpoint/2010/main" val="731394731"/>
              </p:ext>
            </p:extLst>
          </p:nvPr>
        </p:nvGraphicFramePr>
        <p:xfrm>
          <a:off x="767181" y="3052123"/>
          <a:ext cx="192178" cy="156522"/>
        </p:xfrm>
        <a:graphic>
          <a:graphicData uri="http://schemas.openxmlformats.org/drawingml/2006/table">
            <a:tbl>
              <a:tblPr firstRow="1" bandRow="1">
                <a:tableStyleId>{5C22544A-7EE6-4342-B048-85BDC9FD1C3A}</a:tableStyleId>
              </a:tblPr>
              <a:tblGrid>
                <a:gridCol w="96089">
                  <a:extLst>
                    <a:ext uri="{9D8B030D-6E8A-4147-A177-3AD203B41FA5}">
                      <a16:colId xmlns:a16="http://schemas.microsoft.com/office/drawing/2014/main" val="519491801"/>
                    </a:ext>
                  </a:extLst>
                </a:gridCol>
                <a:gridCol w="96089">
                  <a:extLst>
                    <a:ext uri="{9D8B030D-6E8A-4147-A177-3AD203B41FA5}">
                      <a16:colId xmlns:a16="http://schemas.microsoft.com/office/drawing/2014/main" val="1600102988"/>
                    </a:ext>
                  </a:extLst>
                </a:gridCol>
              </a:tblGrid>
              <a:tr h="52174">
                <a:tc>
                  <a:txBody>
                    <a:bodyPr/>
                    <a:lstStyle/>
                    <a:p>
                      <a:pPr>
                        <a:lnSpc>
                          <a:spcPts val="0"/>
                        </a:lnSpc>
                      </a:pPr>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nSpc>
                          <a:spcPts val="0"/>
                        </a:lnSpc>
                      </a:pPr>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260993318"/>
                  </a:ext>
                </a:extLst>
              </a:tr>
              <a:tr h="52174">
                <a:tc>
                  <a:txBody>
                    <a:bodyPr/>
                    <a:lstStyle/>
                    <a:p>
                      <a:pPr>
                        <a:lnSpc>
                          <a:spcPts val="0"/>
                        </a:lnSpc>
                      </a:pPr>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nSpc>
                          <a:spcPts val="0"/>
                        </a:lnSpc>
                      </a:pPr>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29712580"/>
                  </a:ext>
                </a:extLst>
              </a:tr>
              <a:tr h="52174">
                <a:tc>
                  <a:txBody>
                    <a:bodyPr/>
                    <a:lstStyle/>
                    <a:p>
                      <a:pPr>
                        <a:lnSpc>
                          <a:spcPts val="0"/>
                        </a:lnSpc>
                      </a:pPr>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nSpc>
                          <a:spcPts val="0"/>
                        </a:lnSpc>
                      </a:pPr>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486030088"/>
                  </a:ext>
                </a:extLst>
              </a:tr>
            </a:tbl>
          </a:graphicData>
        </a:graphic>
      </p:graphicFrame>
      <p:pic>
        <p:nvPicPr>
          <p:cNvPr id="30" name="Picture 4">
            <a:extLst>
              <a:ext uri="{FF2B5EF4-FFF2-40B4-BE49-F238E27FC236}">
                <a16:creationId xmlns:a16="http://schemas.microsoft.com/office/drawing/2014/main" id="{1E181DF6-07B1-4712-BD6D-E605477DAF9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2378" y="3417979"/>
            <a:ext cx="199807" cy="19869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FAA51AA4-F104-480C-BC4D-FDCE7F2613CE}"/>
              </a:ext>
            </a:extLst>
          </p:cNvPr>
          <p:cNvSpPr txBox="1"/>
          <p:nvPr/>
        </p:nvSpPr>
        <p:spPr>
          <a:xfrm>
            <a:off x="918661" y="3666714"/>
            <a:ext cx="1359781" cy="415498"/>
          </a:xfrm>
          <a:prstGeom prst="rect">
            <a:avLst/>
          </a:prstGeom>
          <a:noFill/>
        </p:spPr>
        <p:txBody>
          <a:bodyPr wrap="square" rtlCol="0">
            <a:spAutoFit/>
          </a:bodyPr>
          <a:lstStyle/>
          <a:p>
            <a:r>
              <a:rPr lang="en-US" sz="1050" b="1" dirty="0">
                <a:solidFill>
                  <a:srgbClr val="FF0000"/>
                </a:solidFill>
              </a:rPr>
              <a:t>C</a:t>
            </a:r>
            <a:r>
              <a:rPr lang="en-US" sz="1050" dirty="0"/>
              <a:t>linical data (subtype and  survival)</a:t>
            </a:r>
          </a:p>
        </p:txBody>
      </p:sp>
      <p:pic>
        <p:nvPicPr>
          <p:cNvPr id="32" name="Picture 6">
            <a:extLst>
              <a:ext uri="{FF2B5EF4-FFF2-40B4-BE49-F238E27FC236}">
                <a16:creationId xmlns:a16="http://schemas.microsoft.com/office/drawing/2014/main" id="{56415BBA-6463-41AA-B1B2-619DEBC82C2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740242" y="3730214"/>
            <a:ext cx="252128" cy="25212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BDBF531A-A1EF-4776-8EBB-B111F53613DA}"/>
              </a:ext>
            </a:extLst>
          </p:cNvPr>
          <p:cNvSpPr txBox="1"/>
          <p:nvPr/>
        </p:nvSpPr>
        <p:spPr>
          <a:xfrm>
            <a:off x="918661" y="2963795"/>
            <a:ext cx="1499032" cy="415498"/>
          </a:xfrm>
          <a:prstGeom prst="rect">
            <a:avLst/>
          </a:prstGeom>
          <a:noFill/>
        </p:spPr>
        <p:txBody>
          <a:bodyPr wrap="square" rtlCol="0">
            <a:spAutoFit/>
          </a:bodyPr>
          <a:lstStyle/>
          <a:p>
            <a:r>
              <a:rPr lang="en-US" sz="1050" dirty="0"/>
              <a:t>Differentially </a:t>
            </a:r>
            <a:r>
              <a:rPr lang="en-US" sz="1050" b="1" dirty="0">
                <a:solidFill>
                  <a:srgbClr val="FF0000"/>
                </a:solidFill>
              </a:rPr>
              <a:t>E</a:t>
            </a:r>
            <a:r>
              <a:rPr lang="en-US" sz="1050" dirty="0"/>
              <a:t>xpressed Genes (RNA-seq)</a:t>
            </a:r>
          </a:p>
        </p:txBody>
      </p:sp>
      <p:sp>
        <p:nvSpPr>
          <p:cNvPr id="34" name="Arrow: Right 33">
            <a:extLst>
              <a:ext uri="{FF2B5EF4-FFF2-40B4-BE49-F238E27FC236}">
                <a16:creationId xmlns:a16="http://schemas.microsoft.com/office/drawing/2014/main" id="{64C03D67-2C52-409F-9ACE-19554B2F7B71}"/>
              </a:ext>
            </a:extLst>
          </p:cNvPr>
          <p:cNvSpPr/>
          <p:nvPr/>
        </p:nvSpPr>
        <p:spPr>
          <a:xfrm>
            <a:off x="2608532" y="2862810"/>
            <a:ext cx="1557286" cy="156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E8C6342-E216-4F40-8879-FAAA0B884C22}"/>
              </a:ext>
            </a:extLst>
          </p:cNvPr>
          <p:cNvSpPr/>
          <p:nvPr/>
        </p:nvSpPr>
        <p:spPr>
          <a:xfrm>
            <a:off x="6454342" y="2862810"/>
            <a:ext cx="1557286" cy="156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CE494AFF-F729-4697-8800-CDCD4252B666}"/>
              </a:ext>
            </a:extLst>
          </p:cNvPr>
          <p:cNvGrpSpPr/>
          <p:nvPr/>
        </p:nvGrpSpPr>
        <p:grpSpPr>
          <a:xfrm>
            <a:off x="6293618" y="2243833"/>
            <a:ext cx="1569886" cy="499396"/>
            <a:chOff x="6070600" y="2867532"/>
            <a:chExt cx="1569886" cy="499396"/>
          </a:xfrm>
        </p:grpSpPr>
        <p:pic>
          <p:nvPicPr>
            <p:cNvPr id="18" name="Picture 2" descr="logo">
              <a:extLst>
                <a:ext uri="{FF2B5EF4-FFF2-40B4-BE49-F238E27FC236}">
                  <a16:creationId xmlns:a16="http://schemas.microsoft.com/office/drawing/2014/main" id="{6FC4D4AC-6E6A-4FEB-9379-5D1DCF4313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91532" y="3009852"/>
              <a:ext cx="1348954" cy="357076"/>
            </a:xfrm>
            <a:prstGeom prst="rect">
              <a:avLst/>
            </a:prstGeom>
            <a:solidFill>
              <a:srgbClr val="0070C0"/>
            </a:solidFill>
          </p:spPr>
        </p:pic>
        <p:sp>
          <p:nvSpPr>
            <p:cNvPr id="38" name="TextBox 37">
              <a:extLst>
                <a:ext uri="{FF2B5EF4-FFF2-40B4-BE49-F238E27FC236}">
                  <a16:creationId xmlns:a16="http://schemas.microsoft.com/office/drawing/2014/main" id="{4E6A8C12-820E-40C4-A5F4-8055916EF429}"/>
                </a:ext>
              </a:extLst>
            </p:cNvPr>
            <p:cNvSpPr txBox="1"/>
            <p:nvPr/>
          </p:nvSpPr>
          <p:spPr>
            <a:xfrm>
              <a:off x="6070600" y="2867532"/>
              <a:ext cx="301686" cy="369332"/>
            </a:xfrm>
            <a:prstGeom prst="rect">
              <a:avLst/>
            </a:prstGeom>
            <a:noFill/>
          </p:spPr>
          <p:txBody>
            <a:bodyPr wrap="none" rtlCol="0">
              <a:spAutoFit/>
            </a:bodyPr>
            <a:lstStyle/>
            <a:p>
              <a:r>
                <a:rPr lang="en-US" dirty="0"/>
                <a:t>2</a:t>
              </a:r>
            </a:p>
          </p:txBody>
        </p:sp>
      </p:grpSp>
      <p:grpSp>
        <p:nvGrpSpPr>
          <p:cNvPr id="45" name="Group 44">
            <a:extLst>
              <a:ext uri="{FF2B5EF4-FFF2-40B4-BE49-F238E27FC236}">
                <a16:creationId xmlns:a16="http://schemas.microsoft.com/office/drawing/2014/main" id="{83A85A09-F6AF-4C97-B313-40C8CC0C2AA4}"/>
              </a:ext>
            </a:extLst>
          </p:cNvPr>
          <p:cNvGrpSpPr/>
          <p:nvPr/>
        </p:nvGrpSpPr>
        <p:grpSpPr>
          <a:xfrm>
            <a:off x="3697519" y="3503138"/>
            <a:ext cx="1860486" cy="584775"/>
            <a:chOff x="2588948" y="2979589"/>
            <a:chExt cx="1860486" cy="584775"/>
          </a:xfrm>
        </p:grpSpPr>
        <p:sp>
          <p:nvSpPr>
            <p:cNvPr id="36" name="TextBox 35">
              <a:extLst>
                <a:ext uri="{FF2B5EF4-FFF2-40B4-BE49-F238E27FC236}">
                  <a16:creationId xmlns:a16="http://schemas.microsoft.com/office/drawing/2014/main" id="{92E86A1E-1936-44CD-ACD5-9785960310B9}"/>
                </a:ext>
              </a:extLst>
            </p:cNvPr>
            <p:cNvSpPr txBox="1"/>
            <p:nvPr/>
          </p:nvSpPr>
          <p:spPr>
            <a:xfrm>
              <a:off x="2720846" y="2979589"/>
              <a:ext cx="1728588" cy="584775"/>
            </a:xfrm>
            <a:prstGeom prst="rect">
              <a:avLst/>
            </a:prstGeom>
            <a:noFill/>
          </p:spPr>
          <p:txBody>
            <a:bodyPr wrap="square">
              <a:spAutoFit/>
            </a:bodyPr>
            <a:lstStyle/>
            <a:p>
              <a:r>
                <a:rPr lang="en-US" sz="3200" b="0" i="0" u="none" strike="noStrike" baseline="0" dirty="0">
                  <a:solidFill>
                    <a:srgbClr val="008000"/>
                  </a:solidFill>
                  <a:latin typeface="Calibri" panose="020F0502020204030204" pitchFamily="34" charset="0"/>
                </a:rPr>
                <a:t>WINNER</a:t>
              </a:r>
              <a:endParaRPr lang="en-US" sz="1600" dirty="0"/>
            </a:p>
          </p:txBody>
        </p:sp>
        <p:sp>
          <p:nvSpPr>
            <p:cNvPr id="40" name="TextBox 39">
              <a:extLst>
                <a:ext uri="{FF2B5EF4-FFF2-40B4-BE49-F238E27FC236}">
                  <a16:creationId xmlns:a16="http://schemas.microsoft.com/office/drawing/2014/main" id="{9E0838B2-106F-42C6-A17A-81AEB2234FBD}"/>
                </a:ext>
              </a:extLst>
            </p:cNvPr>
            <p:cNvSpPr txBox="1"/>
            <p:nvPr/>
          </p:nvSpPr>
          <p:spPr>
            <a:xfrm>
              <a:off x="2588948" y="3032588"/>
              <a:ext cx="301686" cy="369332"/>
            </a:xfrm>
            <a:prstGeom prst="rect">
              <a:avLst/>
            </a:prstGeom>
            <a:noFill/>
          </p:spPr>
          <p:txBody>
            <a:bodyPr wrap="none" rtlCol="0">
              <a:spAutoFit/>
            </a:bodyPr>
            <a:lstStyle/>
            <a:p>
              <a:r>
                <a:rPr lang="en-US" dirty="0"/>
                <a:t>3</a:t>
              </a:r>
            </a:p>
          </p:txBody>
        </p:sp>
      </p:grpSp>
      <p:sp>
        <p:nvSpPr>
          <p:cNvPr id="41" name="TextBox 40">
            <a:extLst>
              <a:ext uri="{FF2B5EF4-FFF2-40B4-BE49-F238E27FC236}">
                <a16:creationId xmlns:a16="http://schemas.microsoft.com/office/drawing/2014/main" id="{63308D0E-9AB0-4A56-A5BC-87B505DA3421}"/>
              </a:ext>
            </a:extLst>
          </p:cNvPr>
          <p:cNvSpPr txBox="1"/>
          <p:nvPr/>
        </p:nvSpPr>
        <p:spPr>
          <a:xfrm>
            <a:off x="4151809" y="2258357"/>
            <a:ext cx="2324334" cy="1323439"/>
          </a:xfrm>
          <a:prstGeom prst="rect">
            <a:avLst/>
          </a:prstGeom>
          <a:noFill/>
        </p:spPr>
        <p:txBody>
          <a:bodyPr wrap="square" rtlCol="0">
            <a:spAutoFit/>
          </a:bodyPr>
          <a:lstStyle/>
          <a:p>
            <a:r>
              <a:rPr lang="en-US" sz="2000" b="1" dirty="0"/>
              <a:t>Latent Space of the Most Biological Relevant candidates </a:t>
            </a:r>
            <a:r>
              <a:rPr lang="en-US" sz="2000" b="1" dirty="0">
                <a:solidFill>
                  <a:srgbClr val="FF0000"/>
                </a:solidFill>
              </a:rPr>
              <a:t>+</a:t>
            </a:r>
            <a:r>
              <a:rPr lang="en-US" sz="2000" b="1" dirty="0"/>
              <a:t> PPIs</a:t>
            </a:r>
            <a:endParaRPr lang="en-US" sz="1600" b="1" dirty="0"/>
          </a:p>
        </p:txBody>
      </p:sp>
      <p:sp>
        <p:nvSpPr>
          <p:cNvPr id="42" name="Arrow: Right 41">
            <a:extLst>
              <a:ext uri="{FF2B5EF4-FFF2-40B4-BE49-F238E27FC236}">
                <a16:creationId xmlns:a16="http://schemas.microsoft.com/office/drawing/2014/main" id="{21DF7D65-C4DC-4B34-BAC3-21B950A9B490}"/>
              </a:ext>
            </a:extLst>
          </p:cNvPr>
          <p:cNvSpPr/>
          <p:nvPr/>
        </p:nvSpPr>
        <p:spPr>
          <a:xfrm rot="5400000">
            <a:off x="4819409" y="4199920"/>
            <a:ext cx="1539014" cy="1397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60F2578-9A3F-46BC-BACF-B1C648FB8508}"/>
              </a:ext>
            </a:extLst>
          </p:cNvPr>
          <p:cNvSpPr txBox="1"/>
          <p:nvPr/>
        </p:nvSpPr>
        <p:spPr>
          <a:xfrm>
            <a:off x="4180322" y="5173524"/>
            <a:ext cx="2465296" cy="646331"/>
          </a:xfrm>
          <a:prstGeom prst="rect">
            <a:avLst/>
          </a:prstGeom>
          <a:noFill/>
        </p:spPr>
        <p:txBody>
          <a:bodyPr wrap="square">
            <a:spAutoFit/>
          </a:bodyPr>
          <a:lstStyle/>
          <a:p>
            <a:r>
              <a:rPr lang="en-US" b="1" dirty="0"/>
              <a:t>Most Biologically Relevant PPIs</a:t>
            </a:r>
          </a:p>
        </p:txBody>
      </p:sp>
      <p:grpSp>
        <p:nvGrpSpPr>
          <p:cNvPr id="49" name="Group 48">
            <a:extLst>
              <a:ext uri="{FF2B5EF4-FFF2-40B4-BE49-F238E27FC236}">
                <a16:creationId xmlns:a16="http://schemas.microsoft.com/office/drawing/2014/main" id="{3C9512D5-B8F5-4332-9FD2-326562BBB9BE}"/>
              </a:ext>
            </a:extLst>
          </p:cNvPr>
          <p:cNvGrpSpPr/>
          <p:nvPr/>
        </p:nvGrpSpPr>
        <p:grpSpPr>
          <a:xfrm>
            <a:off x="4097096" y="4047830"/>
            <a:ext cx="1195079" cy="1150228"/>
            <a:chOff x="4097096" y="3453204"/>
            <a:chExt cx="1195079" cy="1150228"/>
          </a:xfrm>
        </p:grpSpPr>
        <p:grpSp>
          <p:nvGrpSpPr>
            <p:cNvPr id="19" name="Group 18">
              <a:extLst>
                <a:ext uri="{FF2B5EF4-FFF2-40B4-BE49-F238E27FC236}">
                  <a16:creationId xmlns:a16="http://schemas.microsoft.com/office/drawing/2014/main" id="{0F6CD1B7-B4A0-4774-88DB-76050739F7E3}"/>
                </a:ext>
              </a:extLst>
            </p:cNvPr>
            <p:cNvGrpSpPr/>
            <p:nvPr/>
          </p:nvGrpSpPr>
          <p:grpSpPr>
            <a:xfrm>
              <a:off x="4268499" y="3605008"/>
              <a:ext cx="1023676" cy="998424"/>
              <a:chOff x="1155009" y="2142290"/>
              <a:chExt cx="1023676" cy="998424"/>
            </a:xfrm>
          </p:grpSpPr>
          <p:pic>
            <p:nvPicPr>
              <p:cNvPr id="20" name="Picture 2" descr="http://discovery.informatics.uab.edu/wiper/application/views/images/geneterrain.png">
                <a:extLst>
                  <a:ext uri="{FF2B5EF4-FFF2-40B4-BE49-F238E27FC236}">
                    <a16:creationId xmlns:a16="http://schemas.microsoft.com/office/drawing/2014/main" id="{1133FB59-1FFE-44CB-8D48-6A75A8E1AA6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22725" y="2142290"/>
                <a:ext cx="877865" cy="87786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2E3C8660-ED5E-447D-A9D7-0DCD43ED0678}"/>
                  </a:ext>
                </a:extLst>
              </p:cNvPr>
              <p:cNvSpPr/>
              <p:nvPr/>
            </p:nvSpPr>
            <p:spPr>
              <a:xfrm>
                <a:off x="1155009" y="2740604"/>
                <a:ext cx="1023676" cy="400110"/>
              </a:xfrm>
              <a:prstGeom prst="rect">
                <a:avLst/>
              </a:prstGeom>
              <a:noFill/>
            </p:spPr>
            <p:txBody>
              <a:bodyPr wrap="square" lIns="91440" tIns="45720" rIns="91440" bIns="45720">
                <a:spAutoFit/>
              </a:bodyPr>
              <a:lstStyle/>
              <a:p>
                <a:pPr algn="ctr"/>
                <a:r>
                  <a:rPr lang="en-US" sz="2000" b="0" cap="none" spc="0" dirty="0">
                    <a:ln w="0"/>
                    <a:solidFill>
                      <a:srgbClr val="FF0000"/>
                    </a:solidFill>
                    <a:effectLst>
                      <a:outerShdw blurRad="38100" dist="19050" dir="2700000" algn="tl" rotWithShape="0">
                        <a:schemeClr val="dk1">
                          <a:alpha val="40000"/>
                        </a:schemeClr>
                      </a:outerShdw>
                    </a:effectLst>
                  </a:rPr>
                  <a:t>WIPER</a:t>
                </a:r>
              </a:p>
            </p:txBody>
          </p:sp>
        </p:grpSp>
        <p:sp>
          <p:nvSpPr>
            <p:cNvPr id="46" name="TextBox 45">
              <a:extLst>
                <a:ext uri="{FF2B5EF4-FFF2-40B4-BE49-F238E27FC236}">
                  <a16:creationId xmlns:a16="http://schemas.microsoft.com/office/drawing/2014/main" id="{713245A5-4E14-48B9-B54C-A4116B348490}"/>
                </a:ext>
              </a:extLst>
            </p:cNvPr>
            <p:cNvSpPr txBox="1"/>
            <p:nvPr/>
          </p:nvSpPr>
          <p:spPr>
            <a:xfrm>
              <a:off x="4097096" y="3453204"/>
              <a:ext cx="301686" cy="369332"/>
            </a:xfrm>
            <a:prstGeom prst="rect">
              <a:avLst/>
            </a:prstGeom>
            <a:noFill/>
          </p:spPr>
          <p:txBody>
            <a:bodyPr wrap="none" rtlCol="0">
              <a:spAutoFit/>
            </a:bodyPr>
            <a:lstStyle/>
            <a:p>
              <a:r>
                <a:rPr lang="en-US" dirty="0"/>
                <a:t>4</a:t>
              </a:r>
            </a:p>
          </p:txBody>
        </p:sp>
      </p:grpSp>
      <p:pic>
        <p:nvPicPr>
          <p:cNvPr id="48" name="Picture 47">
            <a:extLst>
              <a:ext uri="{FF2B5EF4-FFF2-40B4-BE49-F238E27FC236}">
                <a16:creationId xmlns:a16="http://schemas.microsoft.com/office/drawing/2014/main" id="{1A3CB5FF-F0E1-47A0-8202-591819DA1676}"/>
              </a:ext>
            </a:extLst>
          </p:cNvPr>
          <p:cNvPicPr>
            <a:picLocks noChangeAspect="1"/>
          </p:cNvPicPr>
          <p:nvPr/>
        </p:nvPicPr>
        <p:blipFill>
          <a:blip r:embed="rId11"/>
          <a:stretch>
            <a:fillRect/>
          </a:stretch>
        </p:blipFill>
        <p:spPr>
          <a:xfrm>
            <a:off x="6444461" y="4431707"/>
            <a:ext cx="1651687" cy="527134"/>
          </a:xfrm>
          <a:prstGeom prst="rect">
            <a:avLst/>
          </a:prstGeom>
        </p:spPr>
      </p:pic>
      <p:pic>
        <p:nvPicPr>
          <p:cNvPr id="53" name="Picture 52">
            <a:extLst>
              <a:ext uri="{FF2B5EF4-FFF2-40B4-BE49-F238E27FC236}">
                <a16:creationId xmlns:a16="http://schemas.microsoft.com/office/drawing/2014/main" id="{DC56C7C9-19D6-4A1C-8941-40388E8A16D5}"/>
              </a:ext>
            </a:extLst>
          </p:cNvPr>
          <p:cNvPicPr>
            <a:picLocks noChangeAspect="1"/>
          </p:cNvPicPr>
          <p:nvPr/>
        </p:nvPicPr>
        <p:blipFill>
          <a:blip r:embed="rId12"/>
          <a:stretch>
            <a:fillRect/>
          </a:stretch>
        </p:blipFill>
        <p:spPr>
          <a:xfrm>
            <a:off x="2765638" y="2377650"/>
            <a:ext cx="1207265" cy="387236"/>
          </a:xfrm>
          <a:prstGeom prst="rect">
            <a:avLst/>
          </a:prstGeom>
        </p:spPr>
      </p:pic>
      <p:sp>
        <p:nvSpPr>
          <p:cNvPr id="54" name="TextBox 53">
            <a:extLst>
              <a:ext uri="{FF2B5EF4-FFF2-40B4-BE49-F238E27FC236}">
                <a16:creationId xmlns:a16="http://schemas.microsoft.com/office/drawing/2014/main" id="{A818E01F-92D3-4164-8ED4-BFBBF3A51FB1}"/>
              </a:ext>
            </a:extLst>
          </p:cNvPr>
          <p:cNvSpPr txBox="1"/>
          <p:nvPr/>
        </p:nvSpPr>
        <p:spPr>
          <a:xfrm>
            <a:off x="2554587" y="2243833"/>
            <a:ext cx="301686" cy="369332"/>
          </a:xfrm>
          <a:prstGeom prst="rect">
            <a:avLst/>
          </a:prstGeom>
          <a:noFill/>
        </p:spPr>
        <p:txBody>
          <a:bodyPr wrap="none" rtlCol="0">
            <a:spAutoFit/>
          </a:bodyPr>
          <a:lstStyle/>
          <a:p>
            <a:r>
              <a:rPr lang="en-US" dirty="0"/>
              <a:t>1</a:t>
            </a:r>
          </a:p>
        </p:txBody>
      </p:sp>
      <p:sp>
        <p:nvSpPr>
          <p:cNvPr id="55" name="TextBox 54">
            <a:extLst>
              <a:ext uri="{FF2B5EF4-FFF2-40B4-BE49-F238E27FC236}">
                <a16:creationId xmlns:a16="http://schemas.microsoft.com/office/drawing/2014/main" id="{0F99DC19-FEBE-4D57-B933-8156D9E65F65}"/>
              </a:ext>
            </a:extLst>
          </p:cNvPr>
          <p:cNvSpPr txBox="1"/>
          <p:nvPr/>
        </p:nvSpPr>
        <p:spPr>
          <a:xfrm>
            <a:off x="6217436" y="4288386"/>
            <a:ext cx="301686" cy="369332"/>
          </a:xfrm>
          <a:prstGeom prst="rect">
            <a:avLst/>
          </a:prstGeom>
          <a:noFill/>
        </p:spPr>
        <p:txBody>
          <a:bodyPr wrap="none" rtlCol="0">
            <a:spAutoFit/>
          </a:bodyPr>
          <a:lstStyle/>
          <a:p>
            <a:r>
              <a:rPr lang="en-US" dirty="0"/>
              <a:t>5</a:t>
            </a:r>
          </a:p>
        </p:txBody>
      </p:sp>
      <p:sp>
        <p:nvSpPr>
          <p:cNvPr id="56" name="Arrow: Right 55">
            <a:extLst>
              <a:ext uri="{FF2B5EF4-FFF2-40B4-BE49-F238E27FC236}">
                <a16:creationId xmlns:a16="http://schemas.microsoft.com/office/drawing/2014/main" id="{229A0B42-3213-4F72-8738-6882BBC895F0}"/>
              </a:ext>
            </a:extLst>
          </p:cNvPr>
          <p:cNvSpPr/>
          <p:nvPr/>
        </p:nvSpPr>
        <p:spPr>
          <a:xfrm rot="5400000">
            <a:off x="7893518" y="4197129"/>
            <a:ext cx="1557286" cy="156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2971269A-721A-437D-A819-7BA401333584}"/>
              </a:ext>
            </a:extLst>
          </p:cNvPr>
          <p:cNvSpPr txBox="1"/>
          <p:nvPr/>
        </p:nvSpPr>
        <p:spPr>
          <a:xfrm>
            <a:off x="8058828" y="2191612"/>
            <a:ext cx="2324334" cy="1323439"/>
          </a:xfrm>
          <a:prstGeom prst="rect">
            <a:avLst/>
          </a:prstGeom>
          <a:noFill/>
        </p:spPr>
        <p:txBody>
          <a:bodyPr wrap="square" rtlCol="0">
            <a:spAutoFit/>
          </a:bodyPr>
          <a:lstStyle/>
          <a:p>
            <a:r>
              <a:rPr lang="en-US" sz="2000" b="1" dirty="0"/>
              <a:t>Enriched PAGs</a:t>
            </a:r>
          </a:p>
          <a:p>
            <a:r>
              <a:rPr lang="en-US" sz="2000" b="1" dirty="0">
                <a:solidFill>
                  <a:srgbClr val="FF0000"/>
                </a:solidFill>
              </a:rPr>
              <a:t>+</a:t>
            </a:r>
          </a:p>
          <a:p>
            <a:r>
              <a:rPr lang="en-US" sz="2000" b="1" dirty="0"/>
              <a:t>Enriched PAG-to-PAG network</a:t>
            </a:r>
            <a:endParaRPr lang="en-US" sz="1600" b="1" dirty="0"/>
          </a:p>
        </p:txBody>
      </p:sp>
      <p:grpSp>
        <p:nvGrpSpPr>
          <p:cNvPr id="58" name="Group 57">
            <a:extLst>
              <a:ext uri="{FF2B5EF4-FFF2-40B4-BE49-F238E27FC236}">
                <a16:creationId xmlns:a16="http://schemas.microsoft.com/office/drawing/2014/main" id="{7DE4D2C8-6389-4F66-95E7-B2E88CE0A2EE}"/>
              </a:ext>
            </a:extLst>
          </p:cNvPr>
          <p:cNvGrpSpPr/>
          <p:nvPr/>
        </p:nvGrpSpPr>
        <p:grpSpPr>
          <a:xfrm>
            <a:off x="8711270" y="3487257"/>
            <a:ext cx="1860486" cy="584775"/>
            <a:chOff x="2588948" y="2979589"/>
            <a:chExt cx="1860486" cy="584775"/>
          </a:xfrm>
        </p:grpSpPr>
        <p:sp>
          <p:nvSpPr>
            <p:cNvPr id="59" name="TextBox 58">
              <a:extLst>
                <a:ext uri="{FF2B5EF4-FFF2-40B4-BE49-F238E27FC236}">
                  <a16:creationId xmlns:a16="http://schemas.microsoft.com/office/drawing/2014/main" id="{E64F3FED-42EC-4E88-9953-57A0B6BC3C11}"/>
                </a:ext>
              </a:extLst>
            </p:cNvPr>
            <p:cNvSpPr txBox="1"/>
            <p:nvPr/>
          </p:nvSpPr>
          <p:spPr>
            <a:xfrm>
              <a:off x="2720846" y="2979589"/>
              <a:ext cx="1728588" cy="584775"/>
            </a:xfrm>
            <a:prstGeom prst="rect">
              <a:avLst/>
            </a:prstGeom>
            <a:noFill/>
          </p:spPr>
          <p:txBody>
            <a:bodyPr wrap="square">
              <a:spAutoFit/>
            </a:bodyPr>
            <a:lstStyle/>
            <a:p>
              <a:r>
                <a:rPr lang="en-US" sz="3200" b="0" i="0" u="none" strike="noStrike" baseline="0" dirty="0">
                  <a:solidFill>
                    <a:srgbClr val="008000"/>
                  </a:solidFill>
                  <a:latin typeface="Calibri" panose="020F0502020204030204" pitchFamily="34" charset="0"/>
                </a:rPr>
                <a:t>WINNER</a:t>
              </a:r>
              <a:endParaRPr lang="en-US" sz="1600" dirty="0"/>
            </a:p>
          </p:txBody>
        </p:sp>
        <p:sp>
          <p:nvSpPr>
            <p:cNvPr id="60" name="TextBox 59">
              <a:extLst>
                <a:ext uri="{FF2B5EF4-FFF2-40B4-BE49-F238E27FC236}">
                  <a16:creationId xmlns:a16="http://schemas.microsoft.com/office/drawing/2014/main" id="{E60A6F28-BFB7-4D74-B396-1DAB82D0FBE8}"/>
                </a:ext>
              </a:extLst>
            </p:cNvPr>
            <p:cNvSpPr txBox="1"/>
            <p:nvPr/>
          </p:nvSpPr>
          <p:spPr>
            <a:xfrm>
              <a:off x="2588948" y="3032588"/>
              <a:ext cx="301686" cy="369332"/>
            </a:xfrm>
            <a:prstGeom prst="rect">
              <a:avLst/>
            </a:prstGeom>
            <a:noFill/>
          </p:spPr>
          <p:txBody>
            <a:bodyPr wrap="none" rtlCol="0">
              <a:spAutoFit/>
            </a:bodyPr>
            <a:lstStyle/>
            <a:p>
              <a:r>
                <a:rPr lang="en-US" dirty="0"/>
                <a:t>3</a:t>
              </a:r>
            </a:p>
          </p:txBody>
        </p:sp>
      </p:grpSp>
      <p:grpSp>
        <p:nvGrpSpPr>
          <p:cNvPr id="62" name="Group 61">
            <a:extLst>
              <a:ext uri="{FF2B5EF4-FFF2-40B4-BE49-F238E27FC236}">
                <a16:creationId xmlns:a16="http://schemas.microsoft.com/office/drawing/2014/main" id="{6239F8AC-7F67-47EA-AB8D-A17CBA1DF328}"/>
              </a:ext>
            </a:extLst>
          </p:cNvPr>
          <p:cNvGrpSpPr/>
          <p:nvPr/>
        </p:nvGrpSpPr>
        <p:grpSpPr>
          <a:xfrm>
            <a:off x="9109922" y="4063452"/>
            <a:ext cx="1195079" cy="1150228"/>
            <a:chOff x="4097096" y="3453204"/>
            <a:chExt cx="1195079" cy="1150228"/>
          </a:xfrm>
        </p:grpSpPr>
        <p:grpSp>
          <p:nvGrpSpPr>
            <p:cNvPr id="63" name="Group 62">
              <a:extLst>
                <a:ext uri="{FF2B5EF4-FFF2-40B4-BE49-F238E27FC236}">
                  <a16:creationId xmlns:a16="http://schemas.microsoft.com/office/drawing/2014/main" id="{1D21703B-0A29-4E73-B29D-2AC63BEC6F9A}"/>
                </a:ext>
              </a:extLst>
            </p:cNvPr>
            <p:cNvGrpSpPr/>
            <p:nvPr/>
          </p:nvGrpSpPr>
          <p:grpSpPr>
            <a:xfrm>
              <a:off x="4268499" y="3605008"/>
              <a:ext cx="1023676" cy="998424"/>
              <a:chOff x="1155009" y="2142290"/>
              <a:chExt cx="1023676" cy="998424"/>
            </a:xfrm>
          </p:grpSpPr>
          <p:pic>
            <p:nvPicPr>
              <p:cNvPr id="65" name="Picture 2" descr="http://discovery.informatics.uab.edu/wiper/application/views/images/geneterrain.png">
                <a:extLst>
                  <a:ext uri="{FF2B5EF4-FFF2-40B4-BE49-F238E27FC236}">
                    <a16:creationId xmlns:a16="http://schemas.microsoft.com/office/drawing/2014/main" id="{9E2D11ED-89E8-4A9B-AA8F-0D7D2580DC4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22725" y="2142290"/>
                <a:ext cx="877865" cy="877865"/>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07C17625-A1B6-47D0-AD3F-C62184797C21}"/>
                  </a:ext>
                </a:extLst>
              </p:cNvPr>
              <p:cNvSpPr/>
              <p:nvPr/>
            </p:nvSpPr>
            <p:spPr>
              <a:xfrm>
                <a:off x="1155009" y="2740604"/>
                <a:ext cx="1023676" cy="400110"/>
              </a:xfrm>
              <a:prstGeom prst="rect">
                <a:avLst/>
              </a:prstGeom>
              <a:noFill/>
            </p:spPr>
            <p:txBody>
              <a:bodyPr wrap="square" lIns="91440" tIns="45720" rIns="91440" bIns="45720">
                <a:spAutoFit/>
              </a:bodyPr>
              <a:lstStyle/>
              <a:p>
                <a:pPr algn="ctr"/>
                <a:r>
                  <a:rPr lang="en-US" sz="2000" b="0" cap="none" spc="0" dirty="0">
                    <a:ln w="0"/>
                    <a:solidFill>
                      <a:srgbClr val="FF0000"/>
                    </a:solidFill>
                    <a:effectLst>
                      <a:outerShdw blurRad="38100" dist="19050" dir="2700000" algn="tl" rotWithShape="0">
                        <a:schemeClr val="dk1">
                          <a:alpha val="40000"/>
                        </a:schemeClr>
                      </a:outerShdw>
                    </a:effectLst>
                  </a:rPr>
                  <a:t>WIPER</a:t>
                </a:r>
              </a:p>
            </p:txBody>
          </p:sp>
        </p:grpSp>
        <p:sp>
          <p:nvSpPr>
            <p:cNvPr id="64" name="TextBox 63">
              <a:extLst>
                <a:ext uri="{FF2B5EF4-FFF2-40B4-BE49-F238E27FC236}">
                  <a16:creationId xmlns:a16="http://schemas.microsoft.com/office/drawing/2014/main" id="{D0971F63-9C70-4C2B-8E7E-335F7FBB0F81}"/>
                </a:ext>
              </a:extLst>
            </p:cNvPr>
            <p:cNvSpPr txBox="1"/>
            <p:nvPr/>
          </p:nvSpPr>
          <p:spPr>
            <a:xfrm>
              <a:off x="4097096" y="3453204"/>
              <a:ext cx="301686" cy="369332"/>
            </a:xfrm>
            <a:prstGeom prst="rect">
              <a:avLst/>
            </a:prstGeom>
            <a:noFill/>
          </p:spPr>
          <p:txBody>
            <a:bodyPr wrap="none" rtlCol="0">
              <a:spAutoFit/>
            </a:bodyPr>
            <a:lstStyle/>
            <a:p>
              <a:r>
                <a:rPr lang="en-US" dirty="0"/>
                <a:t>4</a:t>
              </a:r>
            </a:p>
          </p:txBody>
        </p:sp>
      </p:grpSp>
      <p:sp>
        <p:nvSpPr>
          <p:cNvPr id="69" name="TextBox 68">
            <a:extLst>
              <a:ext uri="{FF2B5EF4-FFF2-40B4-BE49-F238E27FC236}">
                <a16:creationId xmlns:a16="http://schemas.microsoft.com/office/drawing/2014/main" id="{D3598D23-2DC3-4FA3-8071-CA3BF87EAD30}"/>
              </a:ext>
            </a:extLst>
          </p:cNvPr>
          <p:cNvSpPr txBox="1"/>
          <p:nvPr/>
        </p:nvSpPr>
        <p:spPr>
          <a:xfrm>
            <a:off x="8216105" y="5165663"/>
            <a:ext cx="2465296" cy="646331"/>
          </a:xfrm>
          <a:prstGeom prst="rect">
            <a:avLst/>
          </a:prstGeom>
          <a:noFill/>
        </p:spPr>
        <p:txBody>
          <a:bodyPr wrap="square">
            <a:spAutoFit/>
          </a:bodyPr>
          <a:lstStyle/>
          <a:p>
            <a:r>
              <a:rPr lang="en-US" b="1" dirty="0"/>
              <a:t>Most Biologically Relevant pathways</a:t>
            </a:r>
          </a:p>
        </p:txBody>
      </p:sp>
      <p:sp>
        <p:nvSpPr>
          <p:cNvPr id="70" name="Arrow: Right 69">
            <a:extLst>
              <a:ext uri="{FF2B5EF4-FFF2-40B4-BE49-F238E27FC236}">
                <a16:creationId xmlns:a16="http://schemas.microsoft.com/office/drawing/2014/main" id="{89B7EB5D-6705-4C90-BD2A-33687A673BEC}"/>
              </a:ext>
            </a:extLst>
          </p:cNvPr>
          <p:cNvSpPr/>
          <p:nvPr/>
        </p:nvSpPr>
        <p:spPr>
          <a:xfrm rot="9925923">
            <a:off x="5519518" y="3488281"/>
            <a:ext cx="2521185" cy="139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Arrow: Right 70">
            <a:extLst>
              <a:ext uri="{FF2B5EF4-FFF2-40B4-BE49-F238E27FC236}">
                <a16:creationId xmlns:a16="http://schemas.microsoft.com/office/drawing/2014/main" id="{F66B9ED9-A44E-490D-AAA9-083AC0448ED6}"/>
              </a:ext>
            </a:extLst>
          </p:cNvPr>
          <p:cNvSpPr/>
          <p:nvPr/>
        </p:nvSpPr>
        <p:spPr>
          <a:xfrm rot="20173925">
            <a:off x="5858993" y="5233977"/>
            <a:ext cx="1055643" cy="111098"/>
          </a:xfrm>
          <a:prstGeom prst="rightArrow">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B070A2AD-8A07-4C7D-AC96-C9A9CD846569}"/>
              </a:ext>
            </a:extLst>
          </p:cNvPr>
          <p:cNvSpPr/>
          <p:nvPr/>
        </p:nvSpPr>
        <p:spPr>
          <a:xfrm rot="12063700">
            <a:off x="7175760" y="5214945"/>
            <a:ext cx="1055643" cy="111098"/>
          </a:xfrm>
          <a:prstGeom prst="rightArrow">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Arrow: Right 72">
            <a:extLst>
              <a:ext uri="{FF2B5EF4-FFF2-40B4-BE49-F238E27FC236}">
                <a16:creationId xmlns:a16="http://schemas.microsoft.com/office/drawing/2014/main" id="{4B7F4167-0AE5-48FD-8A3B-09273B5DC445}"/>
              </a:ext>
            </a:extLst>
          </p:cNvPr>
          <p:cNvSpPr/>
          <p:nvPr/>
        </p:nvSpPr>
        <p:spPr>
          <a:xfrm rot="8035699">
            <a:off x="7427717" y="3896505"/>
            <a:ext cx="1055643" cy="111098"/>
          </a:xfrm>
          <a:prstGeom prst="rightArrow">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4558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Letter&#10;&#10;Description automatically generated with medium confidence">
            <a:extLst>
              <a:ext uri="{FF2B5EF4-FFF2-40B4-BE49-F238E27FC236}">
                <a16:creationId xmlns:a16="http://schemas.microsoft.com/office/drawing/2014/main" id="{26D16C15-7ADD-4A5E-B95B-6B187178C24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1513" y="945190"/>
            <a:ext cx="6493653" cy="3896192"/>
          </a:xfrm>
        </p:spPr>
      </p:pic>
      <p:pic>
        <p:nvPicPr>
          <p:cNvPr id="7" name="Picture 6">
            <a:extLst>
              <a:ext uri="{FF2B5EF4-FFF2-40B4-BE49-F238E27FC236}">
                <a16:creationId xmlns:a16="http://schemas.microsoft.com/office/drawing/2014/main" id="{8C1F8260-7008-4B76-B024-A0B6592875D7}"/>
              </a:ext>
            </a:extLst>
          </p:cNvPr>
          <p:cNvPicPr>
            <a:picLocks noChangeAspect="1"/>
          </p:cNvPicPr>
          <p:nvPr/>
        </p:nvPicPr>
        <p:blipFill>
          <a:blip r:embed="rId3"/>
          <a:stretch>
            <a:fillRect/>
          </a:stretch>
        </p:blipFill>
        <p:spPr>
          <a:xfrm>
            <a:off x="6647374" y="682015"/>
            <a:ext cx="5409714" cy="1506549"/>
          </a:xfrm>
          <a:prstGeom prst="rect">
            <a:avLst/>
          </a:prstGeom>
        </p:spPr>
      </p:pic>
      <p:pic>
        <p:nvPicPr>
          <p:cNvPr id="9" name="Picture 8">
            <a:extLst>
              <a:ext uri="{FF2B5EF4-FFF2-40B4-BE49-F238E27FC236}">
                <a16:creationId xmlns:a16="http://schemas.microsoft.com/office/drawing/2014/main" id="{279D901E-9890-4CBB-A396-BFFADCBF1F45}"/>
              </a:ext>
            </a:extLst>
          </p:cNvPr>
          <p:cNvPicPr>
            <a:picLocks noChangeAspect="1"/>
          </p:cNvPicPr>
          <p:nvPr/>
        </p:nvPicPr>
        <p:blipFill>
          <a:blip r:embed="rId4"/>
          <a:stretch>
            <a:fillRect/>
          </a:stretch>
        </p:blipFill>
        <p:spPr>
          <a:xfrm>
            <a:off x="7223255" y="2603957"/>
            <a:ext cx="4565259" cy="1151190"/>
          </a:xfrm>
          <a:prstGeom prst="rect">
            <a:avLst/>
          </a:prstGeom>
        </p:spPr>
      </p:pic>
      <p:pic>
        <p:nvPicPr>
          <p:cNvPr id="11" name="Picture 10">
            <a:extLst>
              <a:ext uri="{FF2B5EF4-FFF2-40B4-BE49-F238E27FC236}">
                <a16:creationId xmlns:a16="http://schemas.microsoft.com/office/drawing/2014/main" id="{209F2A98-30BB-47F7-B261-D011E4CD8DB9}"/>
              </a:ext>
            </a:extLst>
          </p:cNvPr>
          <p:cNvPicPr>
            <a:picLocks noChangeAspect="1"/>
          </p:cNvPicPr>
          <p:nvPr/>
        </p:nvPicPr>
        <p:blipFill>
          <a:blip r:embed="rId5"/>
          <a:stretch>
            <a:fillRect/>
          </a:stretch>
        </p:blipFill>
        <p:spPr>
          <a:xfrm>
            <a:off x="6201203" y="3923430"/>
            <a:ext cx="2436799" cy="1492013"/>
          </a:xfrm>
          <a:prstGeom prst="rect">
            <a:avLst/>
          </a:prstGeom>
        </p:spPr>
      </p:pic>
      <p:pic>
        <p:nvPicPr>
          <p:cNvPr id="13" name="Picture 12">
            <a:extLst>
              <a:ext uri="{FF2B5EF4-FFF2-40B4-BE49-F238E27FC236}">
                <a16:creationId xmlns:a16="http://schemas.microsoft.com/office/drawing/2014/main" id="{3628D0CA-D422-410A-BE53-A9FBFC499E73}"/>
              </a:ext>
            </a:extLst>
          </p:cNvPr>
          <p:cNvPicPr>
            <a:picLocks noChangeAspect="1"/>
          </p:cNvPicPr>
          <p:nvPr/>
        </p:nvPicPr>
        <p:blipFill>
          <a:blip r:embed="rId6"/>
          <a:stretch>
            <a:fillRect/>
          </a:stretch>
        </p:blipFill>
        <p:spPr>
          <a:xfrm>
            <a:off x="8964118" y="4287902"/>
            <a:ext cx="3227882" cy="966638"/>
          </a:xfrm>
          <a:prstGeom prst="rect">
            <a:avLst/>
          </a:prstGeom>
        </p:spPr>
      </p:pic>
      <p:pic>
        <p:nvPicPr>
          <p:cNvPr id="15" name="Picture 14">
            <a:extLst>
              <a:ext uri="{FF2B5EF4-FFF2-40B4-BE49-F238E27FC236}">
                <a16:creationId xmlns:a16="http://schemas.microsoft.com/office/drawing/2014/main" id="{D476C945-37E2-4105-8547-6D52B42A3E8E}"/>
              </a:ext>
            </a:extLst>
          </p:cNvPr>
          <p:cNvPicPr>
            <a:picLocks noChangeAspect="1"/>
          </p:cNvPicPr>
          <p:nvPr/>
        </p:nvPicPr>
        <p:blipFill>
          <a:blip r:embed="rId7"/>
          <a:stretch>
            <a:fillRect/>
          </a:stretch>
        </p:blipFill>
        <p:spPr>
          <a:xfrm>
            <a:off x="43545" y="5283701"/>
            <a:ext cx="3258799" cy="1574299"/>
          </a:xfrm>
          <a:prstGeom prst="rect">
            <a:avLst/>
          </a:prstGeom>
        </p:spPr>
      </p:pic>
      <p:pic>
        <p:nvPicPr>
          <p:cNvPr id="17" name="Picture 16">
            <a:extLst>
              <a:ext uri="{FF2B5EF4-FFF2-40B4-BE49-F238E27FC236}">
                <a16:creationId xmlns:a16="http://schemas.microsoft.com/office/drawing/2014/main" id="{FB7F4900-06F5-45E8-A403-2A4BFFFBFB4C}"/>
              </a:ext>
            </a:extLst>
          </p:cNvPr>
          <p:cNvPicPr>
            <a:picLocks noChangeAspect="1"/>
          </p:cNvPicPr>
          <p:nvPr/>
        </p:nvPicPr>
        <p:blipFill>
          <a:blip r:embed="rId8"/>
          <a:stretch>
            <a:fillRect/>
          </a:stretch>
        </p:blipFill>
        <p:spPr>
          <a:xfrm>
            <a:off x="4029601" y="5536870"/>
            <a:ext cx="2892295" cy="1278230"/>
          </a:xfrm>
          <a:prstGeom prst="rect">
            <a:avLst/>
          </a:prstGeom>
        </p:spPr>
      </p:pic>
      <p:pic>
        <p:nvPicPr>
          <p:cNvPr id="19" name="Picture 18">
            <a:extLst>
              <a:ext uri="{FF2B5EF4-FFF2-40B4-BE49-F238E27FC236}">
                <a16:creationId xmlns:a16="http://schemas.microsoft.com/office/drawing/2014/main" id="{05238A78-97D5-44F8-8CCC-8396BC13A583}"/>
              </a:ext>
            </a:extLst>
          </p:cNvPr>
          <p:cNvPicPr>
            <a:picLocks noChangeAspect="1"/>
          </p:cNvPicPr>
          <p:nvPr/>
        </p:nvPicPr>
        <p:blipFill>
          <a:blip r:embed="rId9"/>
          <a:stretch>
            <a:fillRect/>
          </a:stretch>
        </p:blipFill>
        <p:spPr>
          <a:xfrm>
            <a:off x="7520804" y="5584441"/>
            <a:ext cx="4536284" cy="1200607"/>
          </a:xfrm>
          <a:prstGeom prst="rect">
            <a:avLst/>
          </a:prstGeom>
        </p:spPr>
      </p:pic>
      <p:sp>
        <p:nvSpPr>
          <p:cNvPr id="10" name="Content Placeholder 2">
            <a:extLst>
              <a:ext uri="{FF2B5EF4-FFF2-40B4-BE49-F238E27FC236}">
                <a16:creationId xmlns:a16="http://schemas.microsoft.com/office/drawing/2014/main" id="{DA4FC661-C2AC-4EDA-8A40-3750B4C975D2}"/>
              </a:ext>
            </a:extLst>
          </p:cNvPr>
          <p:cNvSpPr txBox="1">
            <a:spLocks/>
          </p:cNvSpPr>
          <p:nvPr/>
        </p:nvSpPr>
        <p:spPr>
          <a:xfrm>
            <a:off x="391513" y="155283"/>
            <a:ext cx="10515600" cy="10226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PAG-to-PAG network of the </a:t>
            </a:r>
            <a:r>
              <a:rPr lang="en-US" dirty="0" err="1"/>
              <a:t>proneural</a:t>
            </a:r>
            <a:r>
              <a:rPr lang="en-US" dirty="0"/>
              <a:t> survival high vs low </a:t>
            </a:r>
          </a:p>
          <a:p>
            <a:pPr marL="457200" lvl="1" indent="0">
              <a:buNone/>
            </a:pPr>
            <a:r>
              <a:rPr lang="en-US" dirty="0"/>
              <a:t> 4718 m-type relationships, 7 clusters</a:t>
            </a:r>
          </a:p>
          <a:p>
            <a:pPr lvl="1"/>
            <a:endParaRPr lang="en-US" dirty="0"/>
          </a:p>
          <a:p>
            <a:pPr lvl="1"/>
            <a:endParaRPr lang="en-US" dirty="0"/>
          </a:p>
        </p:txBody>
      </p:sp>
    </p:spTree>
    <p:extLst>
      <p:ext uri="{BB962C8B-B14F-4D97-AF65-F5344CB8AC3E}">
        <p14:creationId xmlns:p14="http://schemas.microsoft.com/office/powerpoint/2010/main" val="10844723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0EF149-66E5-45A7-B9E3-4D1259B6FBE0}"/>
              </a:ext>
            </a:extLst>
          </p:cNvPr>
          <p:cNvSpPr>
            <a:spLocks noGrp="1"/>
          </p:cNvSpPr>
          <p:nvPr>
            <p:ph idx="1"/>
          </p:nvPr>
        </p:nvSpPr>
        <p:spPr>
          <a:xfrm>
            <a:off x="721947" y="121477"/>
            <a:ext cx="10515600" cy="936440"/>
          </a:xfrm>
        </p:spPr>
        <p:txBody>
          <a:bodyPr>
            <a:normAutofit/>
          </a:bodyPr>
          <a:lstStyle/>
          <a:p>
            <a:pPr marL="0" indent="0">
              <a:buFont typeface="Arial" panose="020B0604020202020204" pitchFamily="34" charset="0"/>
              <a:buNone/>
            </a:pPr>
            <a:r>
              <a:rPr lang="en-US" dirty="0"/>
              <a:t>The genes and enriched pathways of the classical survival high vs low </a:t>
            </a:r>
          </a:p>
          <a:p>
            <a:pPr marL="457200" lvl="1" indent="0">
              <a:buNone/>
            </a:pPr>
            <a:r>
              <a:rPr lang="en-US" dirty="0"/>
              <a:t>7 high vs 7 low, 64 DEGs, 93 pathways</a:t>
            </a:r>
          </a:p>
        </p:txBody>
      </p:sp>
      <p:pic>
        <p:nvPicPr>
          <p:cNvPr id="5" name="Picture 4">
            <a:extLst>
              <a:ext uri="{FF2B5EF4-FFF2-40B4-BE49-F238E27FC236}">
                <a16:creationId xmlns:a16="http://schemas.microsoft.com/office/drawing/2014/main" id="{E821AFCF-FEBC-4BC9-A328-8981AF0ED1E3}"/>
              </a:ext>
            </a:extLst>
          </p:cNvPr>
          <p:cNvPicPr>
            <a:picLocks noChangeAspect="1"/>
          </p:cNvPicPr>
          <p:nvPr/>
        </p:nvPicPr>
        <p:blipFill>
          <a:blip r:embed="rId3"/>
          <a:stretch>
            <a:fillRect/>
          </a:stretch>
        </p:blipFill>
        <p:spPr>
          <a:xfrm>
            <a:off x="4399403" y="1103807"/>
            <a:ext cx="1696597" cy="67549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91BB2DB-5DE4-4937-9F68-F0AD87215A76}"/>
                  </a:ext>
                </a:extLst>
              </p:cNvPr>
              <p:cNvSpPr txBox="1"/>
              <p:nvPr/>
            </p:nvSpPr>
            <p:spPr>
              <a:xfrm>
                <a:off x="3842846" y="3925402"/>
                <a:ext cx="1377428" cy="374270"/>
              </a:xfrm>
              <a:prstGeom prst="rect">
                <a:avLst/>
              </a:prstGeom>
              <a:noFill/>
            </p:spPr>
            <p:txBody>
              <a:bodyPr wrap="none" rtlCol="0">
                <a:spAutoFit/>
              </a:bodyPr>
              <a:lstStyle/>
              <a:p>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𝐶</m:t>
                        </m:r>
                      </m:e>
                      <m:sup>
                        <m:r>
                          <a:rPr lang="en-US" b="0" i="1" dirty="0" smtClean="0">
                            <a:latin typeface="Cambria Math" panose="02040503050406030204" pitchFamily="18" charset="0"/>
                          </a:rPr>
                          <m:t>𝑠𝑢𝑟𝑣</m:t>
                        </m:r>
                        <m:r>
                          <a:rPr lang="en-US" b="0" i="1" dirty="0" smtClean="0">
                            <a:latin typeface="Cambria Math" panose="02040503050406030204" pitchFamily="18" charset="0"/>
                          </a:rPr>
                          <m:t>.</m:t>
                        </m:r>
                        <m:r>
                          <a:rPr lang="en-US" b="0" i="1" dirty="0" smtClean="0">
                            <a:latin typeface="Cambria Math" panose="02040503050406030204" pitchFamily="18" charset="0"/>
                          </a:rPr>
                          <m:t>𝑙𝑜𝑤</m:t>
                        </m:r>
                      </m:sup>
                    </m:sSup>
                  </m:oMath>
                </a14:m>
                <a:r>
                  <a:rPr lang="en-US" dirty="0"/>
                  <a:t>(7) </a:t>
                </a:r>
              </a:p>
            </p:txBody>
          </p:sp>
        </mc:Choice>
        <mc:Fallback xmlns="">
          <p:sp>
            <p:nvSpPr>
              <p:cNvPr id="8" name="TextBox 7">
                <a:extLst>
                  <a:ext uri="{FF2B5EF4-FFF2-40B4-BE49-F238E27FC236}">
                    <a16:creationId xmlns:a16="http://schemas.microsoft.com/office/drawing/2014/main" id="{991BB2DB-5DE4-4937-9F68-F0AD87215A76}"/>
                  </a:ext>
                </a:extLst>
              </p:cNvPr>
              <p:cNvSpPr txBox="1">
                <a:spLocks noRot="1" noChangeAspect="1" noMove="1" noResize="1" noEditPoints="1" noAdjustHandles="1" noChangeArrowheads="1" noChangeShapeType="1" noTextEdit="1"/>
              </p:cNvSpPr>
              <p:nvPr/>
            </p:nvSpPr>
            <p:spPr>
              <a:xfrm>
                <a:off x="3842846" y="3925402"/>
                <a:ext cx="1377428" cy="374270"/>
              </a:xfrm>
              <a:prstGeom prst="rect">
                <a:avLst/>
              </a:prstGeom>
              <a:blipFill>
                <a:blip r:embed="rId4"/>
                <a:stretch>
                  <a:fillRect t="-8197" r="-309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ADFDB6C-9B7D-4222-B1F7-0D0DEF89FE44}"/>
                  </a:ext>
                </a:extLst>
              </p:cNvPr>
              <p:cNvSpPr txBox="1"/>
              <p:nvPr/>
            </p:nvSpPr>
            <p:spPr>
              <a:xfrm>
                <a:off x="555337" y="3905079"/>
                <a:ext cx="1516056" cy="378245"/>
              </a:xfrm>
              <a:prstGeom prst="rect">
                <a:avLst/>
              </a:prstGeom>
              <a:noFill/>
            </p:spPr>
            <p:txBody>
              <a:bodyPr wrap="none" rtlCol="0">
                <a:spAutoFit/>
              </a:bodyPr>
              <a:lstStyle/>
              <a:p>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𝐶</m:t>
                        </m:r>
                      </m:e>
                      <m:sup>
                        <m:r>
                          <a:rPr lang="en-US" b="0" i="1" dirty="0" smtClean="0">
                            <a:latin typeface="Cambria Math" panose="02040503050406030204" pitchFamily="18" charset="0"/>
                          </a:rPr>
                          <m:t>𝑠𝑢𝑟𝑣</m:t>
                        </m:r>
                        <m:r>
                          <a:rPr lang="en-US" b="0" i="1" dirty="0" smtClean="0">
                            <a:latin typeface="Cambria Math" panose="02040503050406030204" pitchFamily="18" charset="0"/>
                          </a:rPr>
                          <m:t>.</m:t>
                        </m:r>
                        <m:r>
                          <a:rPr lang="en-US" b="0" i="1" dirty="0" smtClean="0">
                            <a:latin typeface="Cambria Math" panose="02040503050406030204" pitchFamily="18" charset="0"/>
                          </a:rPr>
                          <m:t>h𝑖𝑔h</m:t>
                        </m:r>
                      </m:sup>
                    </m:sSup>
                    <m:r>
                      <a:rPr lang="en-US" b="0" i="1" dirty="0" smtClean="0">
                        <a:latin typeface="Cambria Math" panose="02040503050406030204" pitchFamily="18" charset="0"/>
                      </a:rPr>
                      <m:t>(7)</m:t>
                    </m:r>
                  </m:oMath>
                </a14:m>
                <a:r>
                  <a:rPr lang="en-US" dirty="0"/>
                  <a:t> </a:t>
                </a:r>
              </a:p>
            </p:txBody>
          </p:sp>
        </mc:Choice>
        <mc:Fallback xmlns="">
          <p:sp>
            <p:nvSpPr>
              <p:cNvPr id="11" name="TextBox 10">
                <a:extLst>
                  <a:ext uri="{FF2B5EF4-FFF2-40B4-BE49-F238E27FC236}">
                    <a16:creationId xmlns:a16="http://schemas.microsoft.com/office/drawing/2014/main" id="{AADFDB6C-9B7D-4222-B1F7-0D0DEF89FE44}"/>
                  </a:ext>
                </a:extLst>
              </p:cNvPr>
              <p:cNvSpPr txBox="1">
                <a:spLocks noRot="1" noChangeAspect="1" noMove="1" noResize="1" noEditPoints="1" noAdjustHandles="1" noChangeArrowheads="1" noChangeShapeType="1" noTextEdit="1"/>
              </p:cNvSpPr>
              <p:nvPr/>
            </p:nvSpPr>
            <p:spPr>
              <a:xfrm>
                <a:off x="555337" y="3905079"/>
                <a:ext cx="1516056" cy="378245"/>
              </a:xfrm>
              <a:prstGeom prst="rect">
                <a:avLst/>
              </a:prstGeom>
              <a:blipFill>
                <a:blip r:embed="rId5"/>
                <a:stretch>
                  <a:fillRect b="-1290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8FA862D-B120-4C81-8D89-16C0B579562E}"/>
              </a:ext>
            </a:extLst>
          </p:cNvPr>
          <p:cNvSpPr txBox="1"/>
          <p:nvPr/>
        </p:nvSpPr>
        <p:spPr>
          <a:xfrm>
            <a:off x="6867263" y="948799"/>
            <a:ext cx="1461939" cy="369332"/>
          </a:xfrm>
          <a:prstGeom prst="rect">
            <a:avLst/>
          </a:prstGeom>
          <a:noFill/>
        </p:spPr>
        <p:txBody>
          <a:bodyPr wrap="none" rtlCol="0">
            <a:spAutoFit/>
          </a:bodyPr>
          <a:lstStyle/>
          <a:p>
            <a:r>
              <a:rPr lang="en-US" dirty="0">
                <a:solidFill>
                  <a:schemeClr val="bg1">
                    <a:lumMod val="50000"/>
                  </a:schemeClr>
                </a:solidFill>
              </a:rPr>
              <a:t>64/838 genes</a:t>
            </a:r>
          </a:p>
        </p:txBody>
      </p:sp>
      <p:pic>
        <p:nvPicPr>
          <p:cNvPr id="29" name="Picture 28">
            <a:extLst>
              <a:ext uri="{FF2B5EF4-FFF2-40B4-BE49-F238E27FC236}">
                <a16:creationId xmlns:a16="http://schemas.microsoft.com/office/drawing/2014/main" id="{B7CCBC2D-09F6-48E1-8F90-0320C6A0EF01}"/>
              </a:ext>
            </a:extLst>
          </p:cNvPr>
          <p:cNvPicPr>
            <a:picLocks noChangeAspect="1"/>
          </p:cNvPicPr>
          <p:nvPr/>
        </p:nvPicPr>
        <p:blipFill>
          <a:blip r:embed="rId6"/>
          <a:stretch>
            <a:fillRect/>
          </a:stretch>
        </p:blipFill>
        <p:spPr>
          <a:xfrm>
            <a:off x="6671033" y="3457775"/>
            <a:ext cx="5299931" cy="3133405"/>
          </a:xfrm>
          <a:prstGeom prst="rect">
            <a:avLst/>
          </a:prstGeom>
        </p:spPr>
      </p:pic>
      <p:pic>
        <p:nvPicPr>
          <p:cNvPr id="7" name="Picture 6">
            <a:extLst>
              <a:ext uri="{FF2B5EF4-FFF2-40B4-BE49-F238E27FC236}">
                <a16:creationId xmlns:a16="http://schemas.microsoft.com/office/drawing/2014/main" id="{6F053EBE-8CAA-4A0E-AE06-89B6C5B135A4}"/>
              </a:ext>
            </a:extLst>
          </p:cNvPr>
          <p:cNvPicPr>
            <a:picLocks noChangeAspect="1"/>
          </p:cNvPicPr>
          <p:nvPr/>
        </p:nvPicPr>
        <p:blipFill>
          <a:blip r:embed="rId7"/>
          <a:stretch>
            <a:fillRect/>
          </a:stretch>
        </p:blipFill>
        <p:spPr>
          <a:xfrm>
            <a:off x="3402181" y="4205093"/>
            <a:ext cx="2822233" cy="2281656"/>
          </a:xfrm>
          <a:prstGeom prst="rect">
            <a:avLst/>
          </a:prstGeom>
        </p:spPr>
      </p:pic>
      <p:pic>
        <p:nvPicPr>
          <p:cNvPr id="10" name="Picture 9">
            <a:extLst>
              <a:ext uri="{FF2B5EF4-FFF2-40B4-BE49-F238E27FC236}">
                <a16:creationId xmlns:a16="http://schemas.microsoft.com/office/drawing/2014/main" id="{25DA928A-81AE-46A9-9C27-389F11909B86}"/>
              </a:ext>
            </a:extLst>
          </p:cNvPr>
          <p:cNvPicPr>
            <a:picLocks noChangeAspect="1"/>
          </p:cNvPicPr>
          <p:nvPr/>
        </p:nvPicPr>
        <p:blipFill>
          <a:blip r:embed="rId8"/>
          <a:stretch>
            <a:fillRect/>
          </a:stretch>
        </p:blipFill>
        <p:spPr>
          <a:xfrm>
            <a:off x="291203" y="4241885"/>
            <a:ext cx="2812979" cy="2228102"/>
          </a:xfrm>
          <a:prstGeom prst="rect">
            <a:avLst/>
          </a:prstGeom>
        </p:spPr>
      </p:pic>
      <p:pic>
        <p:nvPicPr>
          <p:cNvPr id="17" name="Picture 16">
            <a:extLst>
              <a:ext uri="{FF2B5EF4-FFF2-40B4-BE49-F238E27FC236}">
                <a16:creationId xmlns:a16="http://schemas.microsoft.com/office/drawing/2014/main" id="{EDD5BA80-5794-48BD-A7C5-7C638CAF63C4}"/>
              </a:ext>
            </a:extLst>
          </p:cNvPr>
          <p:cNvPicPr>
            <a:picLocks noChangeAspect="1"/>
          </p:cNvPicPr>
          <p:nvPr/>
        </p:nvPicPr>
        <p:blipFill>
          <a:blip r:embed="rId9"/>
          <a:stretch>
            <a:fillRect/>
          </a:stretch>
        </p:blipFill>
        <p:spPr>
          <a:xfrm>
            <a:off x="954453" y="1045681"/>
            <a:ext cx="3113694" cy="2826123"/>
          </a:xfrm>
          <a:prstGeom prst="rect">
            <a:avLst/>
          </a:prstGeom>
        </p:spPr>
      </p:pic>
      <p:pic>
        <p:nvPicPr>
          <p:cNvPr id="14" name="Picture 13">
            <a:extLst>
              <a:ext uri="{FF2B5EF4-FFF2-40B4-BE49-F238E27FC236}">
                <a16:creationId xmlns:a16="http://schemas.microsoft.com/office/drawing/2014/main" id="{8AA814EE-3F2B-4454-86BD-60CBF806CAFC}"/>
              </a:ext>
            </a:extLst>
          </p:cNvPr>
          <p:cNvPicPr>
            <a:picLocks noChangeAspect="1"/>
          </p:cNvPicPr>
          <p:nvPr/>
        </p:nvPicPr>
        <p:blipFill>
          <a:blip r:embed="rId10"/>
          <a:stretch>
            <a:fillRect/>
          </a:stretch>
        </p:blipFill>
        <p:spPr>
          <a:xfrm>
            <a:off x="6671032" y="1259412"/>
            <a:ext cx="5299932" cy="2097668"/>
          </a:xfrm>
          <a:prstGeom prst="rect">
            <a:avLst/>
          </a:prstGeom>
        </p:spPr>
      </p:pic>
      <p:cxnSp>
        <p:nvCxnSpPr>
          <p:cNvPr id="12" name="Straight Connector 11">
            <a:extLst>
              <a:ext uri="{FF2B5EF4-FFF2-40B4-BE49-F238E27FC236}">
                <a16:creationId xmlns:a16="http://schemas.microsoft.com/office/drawing/2014/main" id="{AC3148AB-11CC-4EA1-B8A0-39B499EDA2BE}"/>
              </a:ext>
            </a:extLst>
          </p:cNvPr>
          <p:cNvCxnSpPr>
            <a:cxnSpLocks/>
          </p:cNvCxnSpPr>
          <p:nvPr/>
        </p:nvCxnSpPr>
        <p:spPr>
          <a:xfrm>
            <a:off x="413175" y="5357718"/>
            <a:ext cx="5994401" cy="203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438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D48255-653C-41EF-B823-414AFDF42C20}"/>
              </a:ext>
            </a:extLst>
          </p:cNvPr>
          <p:cNvPicPr>
            <a:picLocks noChangeAspect="1"/>
          </p:cNvPicPr>
          <p:nvPr/>
        </p:nvPicPr>
        <p:blipFill>
          <a:blip r:embed="rId2"/>
          <a:stretch>
            <a:fillRect/>
          </a:stretch>
        </p:blipFill>
        <p:spPr>
          <a:xfrm>
            <a:off x="8508724" y="894368"/>
            <a:ext cx="2802476" cy="1379681"/>
          </a:xfrm>
          <a:prstGeom prst="rect">
            <a:avLst/>
          </a:prstGeom>
        </p:spPr>
      </p:pic>
      <p:pic>
        <p:nvPicPr>
          <p:cNvPr id="8" name="Picture 7">
            <a:extLst>
              <a:ext uri="{FF2B5EF4-FFF2-40B4-BE49-F238E27FC236}">
                <a16:creationId xmlns:a16="http://schemas.microsoft.com/office/drawing/2014/main" id="{48001EBD-1F56-43B4-B3A7-8F91183845B9}"/>
              </a:ext>
            </a:extLst>
          </p:cNvPr>
          <p:cNvPicPr>
            <a:picLocks noChangeAspect="1"/>
          </p:cNvPicPr>
          <p:nvPr/>
        </p:nvPicPr>
        <p:blipFill>
          <a:blip r:embed="rId3"/>
          <a:stretch>
            <a:fillRect/>
          </a:stretch>
        </p:blipFill>
        <p:spPr>
          <a:xfrm>
            <a:off x="691019" y="4326580"/>
            <a:ext cx="3992350" cy="2426008"/>
          </a:xfrm>
          <a:prstGeom prst="rect">
            <a:avLst/>
          </a:prstGeom>
        </p:spPr>
      </p:pic>
      <p:sp>
        <p:nvSpPr>
          <p:cNvPr id="9" name="Content Placeholder 2">
            <a:extLst>
              <a:ext uri="{FF2B5EF4-FFF2-40B4-BE49-F238E27FC236}">
                <a16:creationId xmlns:a16="http://schemas.microsoft.com/office/drawing/2014/main" id="{5A504F07-0644-4886-AE71-A9C1F38F684E}"/>
              </a:ext>
            </a:extLst>
          </p:cNvPr>
          <p:cNvSpPr>
            <a:spLocks noGrp="1"/>
          </p:cNvSpPr>
          <p:nvPr>
            <p:ph idx="1"/>
          </p:nvPr>
        </p:nvSpPr>
        <p:spPr>
          <a:xfrm>
            <a:off x="525917" y="105412"/>
            <a:ext cx="10515600" cy="936440"/>
          </a:xfrm>
        </p:spPr>
        <p:txBody>
          <a:bodyPr>
            <a:normAutofit/>
          </a:bodyPr>
          <a:lstStyle/>
          <a:p>
            <a:pPr marL="0" indent="0">
              <a:buNone/>
            </a:pPr>
            <a:r>
              <a:rPr lang="en-US" dirty="0"/>
              <a:t>The PAG-to-PAG network of the classical survival high vs low </a:t>
            </a:r>
          </a:p>
          <a:p>
            <a:pPr marL="457200" lvl="1" indent="0">
              <a:buNone/>
            </a:pPr>
            <a:r>
              <a:rPr lang="en-US" dirty="0"/>
              <a:t> 2020 m-type relationships, 6 clusters</a:t>
            </a:r>
          </a:p>
          <a:p>
            <a:pPr lvl="1"/>
            <a:endParaRPr lang="en-US" dirty="0"/>
          </a:p>
        </p:txBody>
      </p:sp>
      <p:pic>
        <p:nvPicPr>
          <p:cNvPr id="3" name="Picture 2">
            <a:extLst>
              <a:ext uri="{FF2B5EF4-FFF2-40B4-BE49-F238E27FC236}">
                <a16:creationId xmlns:a16="http://schemas.microsoft.com/office/drawing/2014/main" id="{85C2408C-1B9F-45D8-A7FF-4721F92E95FE}"/>
              </a:ext>
            </a:extLst>
          </p:cNvPr>
          <p:cNvPicPr>
            <a:picLocks noChangeAspect="1"/>
          </p:cNvPicPr>
          <p:nvPr/>
        </p:nvPicPr>
        <p:blipFill>
          <a:blip r:embed="rId4"/>
          <a:stretch>
            <a:fillRect/>
          </a:stretch>
        </p:blipFill>
        <p:spPr>
          <a:xfrm>
            <a:off x="1092998" y="1147262"/>
            <a:ext cx="5846022" cy="2920645"/>
          </a:xfrm>
          <a:prstGeom prst="rect">
            <a:avLst/>
          </a:prstGeom>
        </p:spPr>
      </p:pic>
      <p:pic>
        <p:nvPicPr>
          <p:cNvPr id="7" name="Picture 6">
            <a:extLst>
              <a:ext uri="{FF2B5EF4-FFF2-40B4-BE49-F238E27FC236}">
                <a16:creationId xmlns:a16="http://schemas.microsoft.com/office/drawing/2014/main" id="{B459B20C-C42E-4C3B-81D0-9543B8035288}"/>
              </a:ext>
            </a:extLst>
          </p:cNvPr>
          <p:cNvPicPr>
            <a:picLocks noChangeAspect="1"/>
          </p:cNvPicPr>
          <p:nvPr/>
        </p:nvPicPr>
        <p:blipFill>
          <a:blip r:embed="rId5"/>
          <a:stretch>
            <a:fillRect/>
          </a:stretch>
        </p:blipFill>
        <p:spPr>
          <a:xfrm>
            <a:off x="8180548" y="2391335"/>
            <a:ext cx="3780690" cy="2512277"/>
          </a:xfrm>
          <a:prstGeom prst="rect">
            <a:avLst/>
          </a:prstGeom>
        </p:spPr>
      </p:pic>
      <p:pic>
        <p:nvPicPr>
          <p:cNvPr id="16" name="Picture 15">
            <a:extLst>
              <a:ext uri="{FF2B5EF4-FFF2-40B4-BE49-F238E27FC236}">
                <a16:creationId xmlns:a16="http://schemas.microsoft.com/office/drawing/2014/main" id="{7830136A-2AEB-4703-B0E6-892D7AD00E18}"/>
              </a:ext>
            </a:extLst>
          </p:cNvPr>
          <p:cNvPicPr>
            <a:picLocks noChangeAspect="1"/>
          </p:cNvPicPr>
          <p:nvPr/>
        </p:nvPicPr>
        <p:blipFill>
          <a:blip r:embed="rId6"/>
          <a:stretch>
            <a:fillRect/>
          </a:stretch>
        </p:blipFill>
        <p:spPr>
          <a:xfrm>
            <a:off x="4683369" y="4368662"/>
            <a:ext cx="3497179" cy="1003332"/>
          </a:xfrm>
          <a:prstGeom prst="rect">
            <a:avLst/>
          </a:prstGeom>
        </p:spPr>
      </p:pic>
      <p:pic>
        <p:nvPicPr>
          <p:cNvPr id="18" name="Picture 17">
            <a:extLst>
              <a:ext uri="{FF2B5EF4-FFF2-40B4-BE49-F238E27FC236}">
                <a16:creationId xmlns:a16="http://schemas.microsoft.com/office/drawing/2014/main" id="{CAD9E23C-B607-4E36-B577-248FA1AC2090}"/>
              </a:ext>
            </a:extLst>
          </p:cNvPr>
          <p:cNvPicPr>
            <a:picLocks noChangeAspect="1"/>
          </p:cNvPicPr>
          <p:nvPr/>
        </p:nvPicPr>
        <p:blipFill>
          <a:blip r:embed="rId7"/>
          <a:stretch>
            <a:fillRect/>
          </a:stretch>
        </p:blipFill>
        <p:spPr>
          <a:xfrm>
            <a:off x="5101389" y="5710738"/>
            <a:ext cx="3240003" cy="1074099"/>
          </a:xfrm>
          <a:prstGeom prst="rect">
            <a:avLst/>
          </a:prstGeom>
        </p:spPr>
      </p:pic>
      <p:pic>
        <p:nvPicPr>
          <p:cNvPr id="20" name="Picture 19">
            <a:extLst>
              <a:ext uri="{FF2B5EF4-FFF2-40B4-BE49-F238E27FC236}">
                <a16:creationId xmlns:a16="http://schemas.microsoft.com/office/drawing/2014/main" id="{F950C9A6-9CB2-4EE0-9C52-6F20D34F1492}"/>
              </a:ext>
            </a:extLst>
          </p:cNvPr>
          <p:cNvPicPr>
            <a:picLocks noChangeAspect="1"/>
          </p:cNvPicPr>
          <p:nvPr/>
        </p:nvPicPr>
        <p:blipFill>
          <a:blip r:embed="rId8"/>
          <a:stretch>
            <a:fillRect/>
          </a:stretch>
        </p:blipFill>
        <p:spPr>
          <a:xfrm>
            <a:off x="8917338" y="5072984"/>
            <a:ext cx="2813238" cy="1275507"/>
          </a:xfrm>
          <a:prstGeom prst="rect">
            <a:avLst/>
          </a:prstGeom>
        </p:spPr>
      </p:pic>
    </p:spTree>
    <p:extLst>
      <p:ext uri="{BB962C8B-B14F-4D97-AF65-F5344CB8AC3E}">
        <p14:creationId xmlns:p14="http://schemas.microsoft.com/office/powerpoint/2010/main" val="3395003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C95C8D6D-7CF9-4435-AD09-0F561ECFEA96}"/>
              </a:ext>
            </a:extLst>
          </p:cNvPr>
          <p:cNvGraphicFramePr>
            <a:graphicFrameLocks noChangeAspect="1"/>
          </p:cNvGraphicFramePr>
          <p:nvPr>
            <p:extLst>
              <p:ext uri="{D42A27DB-BD31-4B8C-83A1-F6EECF244321}">
                <p14:modId xmlns:p14="http://schemas.microsoft.com/office/powerpoint/2010/main" val="3967740332"/>
              </p:ext>
            </p:extLst>
          </p:nvPr>
        </p:nvGraphicFramePr>
        <p:xfrm>
          <a:off x="1497600" y="321677"/>
          <a:ext cx="8189324" cy="6497296"/>
        </p:xfrm>
        <a:graphic>
          <a:graphicData uri="http://schemas.openxmlformats.org/presentationml/2006/ole">
            <mc:AlternateContent xmlns:mc="http://schemas.openxmlformats.org/markup-compatibility/2006">
              <mc:Choice xmlns:v="urn:schemas-microsoft-com:vml" Requires="v">
                <p:oleObj spid="_x0000_s1064" name="Worksheet" r:id="rId3" imgW="10306114" imgH="11353664" progId="Excel.Sheet.12">
                  <p:embed/>
                </p:oleObj>
              </mc:Choice>
              <mc:Fallback>
                <p:oleObj name="Worksheet" r:id="rId3" imgW="10306114" imgH="11353664" progId="Excel.Sheet.12">
                  <p:embed/>
                  <p:pic>
                    <p:nvPicPr>
                      <p:cNvPr id="4" name="Object 3">
                        <a:extLst>
                          <a:ext uri="{FF2B5EF4-FFF2-40B4-BE49-F238E27FC236}">
                            <a16:creationId xmlns:a16="http://schemas.microsoft.com/office/drawing/2014/main" id="{C95C8D6D-7CF9-4435-AD09-0F561ECFEA96}"/>
                          </a:ext>
                        </a:extLst>
                      </p:cNvPr>
                      <p:cNvPicPr/>
                      <p:nvPr/>
                    </p:nvPicPr>
                    <p:blipFill>
                      <a:blip r:embed="rId4"/>
                      <a:stretch>
                        <a:fillRect/>
                      </a:stretch>
                    </p:blipFill>
                    <p:spPr>
                      <a:xfrm>
                        <a:off x="1497600" y="321677"/>
                        <a:ext cx="8189324" cy="6497296"/>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408C1CB5-65DD-4D28-BEAC-94354BF039F0}"/>
              </a:ext>
            </a:extLst>
          </p:cNvPr>
          <p:cNvSpPr txBox="1"/>
          <p:nvPr/>
        </p:nvSpPr>
        <p:spPr>
          <a:xfrm>
            <a:off x="1102019" y="-16877"/>
            <a:ext cx="5038431" cy="338554"/>
          </a:xfrm>
          <a:prstGeom prst="rect">
            <a:avLst/>
          </a:prstGeom>
          <a:noFill/>
        </p:spPr>
        <p:txBody>
          <a:bodyPr wrap="none" rtlCol="0">
            <a:spAutoFit/>
          </a:bodyPr>
          <a:lstStyle/>
          <a:p>
            <a:r>
              <a:rPr lang="en-US" sz="1600" dirty="0"/>
              <a:t>The 58 distinct enriched pathways in each specific subtype</a:t>
            </a:r>
          </a:p>
        </p:txBody>
      </p:sp>
    </p:spTree>
    <p:extLst>
      <p:ext uri="{BB962C8B-B14F-4D97-AF65-F5344CB8AC3E}">
        <p14:creationId xmlns:p14="http://schemas.microsoft.com/office/powerpoint/2010/main" val="2044512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EA4817CA-85B7-43EA-AB7B-89DD375F0F03}"/>
              </a:ext>
            </a:extLst>
          </p:cNvPr>
          <p:cNvSpPr>
            <a:spLocks noChangeArrowheads="1"/>
          </p:cNvSpPr>
          <p:nvPr/>
        </p:nvSpPr>
        <p:spPr bwMode="auto">
          <a:xfrm>
            <a:off x="665586" y="126853"/>
            <a:ext cx="5711500"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rPr>
              <a:t>hsa05200 Pathways in cancer - Homo sapiens (human)</a:t>
            </a:r>
            <a:r>
              <a:rPr kumimoji="0" lang="en-US" altLang="en-US" sz="11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3483554E-CE67-4A37-A6A8-2FC65BA75B52}"/>
              </a:ext>
            </a:extLst>
          </p:cNvPr>
          <p:cNvSpPr txBox="1"/>
          <p:nvPr/>
        </p:nvSpPr>
        <p:spPr>
          <a:xfrm>
            <a:off x="714753" y="632620"/>
            <a:ext cx="5244705" cy="369332"/>
          </a:xfrm>
          <a:prstGeom prst="rect">
            <a:avLst/>
          </a:prstGeom>
          <a:noFill/>
        </p:spPr>
        <p:txBody>
          <a:bodyPr wrap="none" rtlCol="0">
            <a:spAutoFit/>
          </a:bodyPr>
          <a:lstStyle/>
          <a:p>
            <a:r>
              <a:rPr lang="en-US" dirty="0"/>
              <a:t>Gene panel (24 genes) of the mesenchymal </a:t>
            </a:r>
            <a:r>
              <a:rPr lang="en-US" dirty="0" err="1"/>
              <a:t>subcohort</a:t>
            </a:r>
            <a:endParaRPr lang="en-US" dirty="0"/>
          </a:p>
        </p:txBody>
      </p:sp>
      <p:graphicFrame>
        <p:nvGraphicFramePr>
          <p:cNvPr id="14" name="Object 13">
            <a:extLst>
              <a:ext uri="{FF2B5EF4-FFF2-40B4-BE49-F238E27FC236}">
                <a16:creationId xmlns:a16="http://schemas.microsoft.com/office/drawing/2014/main" id="{D1837A84-1B59-4372-B1AF-1A30BA1BD339}"/>
              </a:ext>
            </a:extLst>
          </p:cNvPr>
          <p:cNvGraphicFramePr>
            <a:graphicFrameLocks noChangeAspect="1"/>
          </p:cNvGraphicFramePr>
          <p:nvPr>
            <p:extLst>
              <p:ext uri="{D42A27DB-BD31-4B8C-83A1-F6EECF244321}">
                <p14:modId xmlns:p14="http://schemas.microsoft.com/office/powerpoint/2010/main" val="1164831467"/>
              </p:ext>
            </p:extLst>
          </p:nvPr>
        </p:nvGraphicFramePr>
        <p:xfrm>
          <a:off x="644525" y="1879600"/>
          <a:ext cx="4391025" cy="4772025"/>
        </p:xfrm>
        <a:graphic>
          <a:graphicData uri="http://schemas.openxmlformats.org/presentationml/2006/ole">
            <mc:AlternateContent xmlns:mc="http://schemas.openxmlformats.org/markup-compatibility/2006">
              <mc:Choice xmlns:v="urn:schemas-microsoft-com:vml" Requires="v">
                <p:oleObj spid="_x0000_s2088" name="Worksheet" r:id="rId4" imgW="4391159" imgH="4772025" progId="Excel.Sheet.12">
                  <p:embed/>
                </p:oleObj>
              </mc:Choice>
              <mc:Fallback>
                <p:oleObj name="Worksheet" r:id="rId4" imgW="4391159" imgH="4772025" progId="Excel.Sheet.12">
                  <p:embed/>
                  <p:pic>
                    <p:nvPicPr>
                      <p:cNvPr id="14" name="Object 13">
                        <a:extLst>
                          <a:ext uri="{FF2B5EF4-FFF2-40B4-BE49-F238E27FC236}">
                            <a16:creationId xmlns:a16="http://schemas.microsoft.com/office/drawing/2014/main" id="{D1837A84-1B59-4372-B1AF-1A30BA1BD339}"/>
                          </a:ext>
                        </a:extLst>
                      </p:cNvPr>
                      <p:cNvPicPr/>
                      <p:nvPr/>
                    </p:nvPicPr>
                    <p:blipFill>
                      <a:blip r:embed="rId5"/>
                      <a:stretch>
                        <a:fillRect/>
                      </a:stretch>
                    </p:blipFill>
                    <p:spPr>
                      <a:xfrm>
                        <a:off x="644525" y="1879600"/>
                        <a:ext cx="4391025" cy="4772025"/>
                      </a:xfrm>
                      <a:prstGeom prst="rect">
                        <a:avLst/>
                      </a:prstGeom>
                    </p:spPr>
                  </p:pic>
                </p:oleObj>
              </mc:Fallback>
            </mc:AlternateContent>
          </a:graphicData>
        </a:graphic>
      </p:graphicFrame>
      <p:grpSp>
        <p:nvGrpSpPr>
          <p:cNvPr id="21" name="Group 20">
            <a:extLst>
              <a:ext uri="{FF2B5EF4-FFF2-40B4-BE49-F238E27FC236}">
                <a16:creationId xmlns:a16="http://schemas.microsoft.com/office/drawing/2014/main" id="{87FB1015-377E-4BF4-89D0-6B09708BAA98}"/>
              </a:ext>
            </a:extLst>
          </p:cNvPr>
          <p:cNvGrpSpPr/>
          <p:nvPr/>
        </p:nvGrpSpPr>
        <p:grpSpPr>
          <a:xfrm>
            <a:off x="5805201" y="359622"/>
            <a:ext cx="6386799" cy="6469578"/>
            <a:chOff x="5805201" y="388422"/>
            <a:chExt cx="6386799" cy="6469578"/>
          </a:xfrm>
        </p:grpSpPr>
        <p:grpSp>
          <p:nvGrpSpPr>
            <p:cNvPr id="20" name="Group 19">
              <a:extLst>
                <a:ext uri="{FF2B5EF4-FFF2-40B4-BE49-F238E27FC236}">
                  <a16:creationId xmlns:a16="http://schemas.microsoft.com/office/drawing/2014/main" id="{C94E65CF-B509-487F-815C-BE05F672F6F2}"/>
                </a:ext>
              </a:extLst>
            </p:cNvPr>
            <p:cNvGrpSpPr/>
            <p:nvPr/>
          </p:nvGrpSpPr>
          <p:grpSpPr>
            <a:xfrm>
              <a:off x="5805201" y="499102"/>
              <a:ext cx="6386799" cy="6358898"/>
              <a:chOff x="5805201" y="499102"/>
              <a:chExt cx="6386799" cy="6358898"/>
            </a:xfrm>
          </p:grpSpPr>
          <p:pic>
            <p:nvPicPr>
              <p:cNvPr id="3" name="Picture 2">
                <a:extLst>
                  <a:ext uri="{FF2B5EF4-FFF2-40B4-BE49-F238E27FC236}">
                    <a16:creationId xmlns:a16="http://schemas.microsoft.com/office/drawing/2014/main" id="{0372A4D6-B259-4355-BC37-9E8AA1CA1B68}"/>
                  </a:ext>
                </a:extLst>
              </p:cNvPr>
              <p:cNvPicPr>
                <a:picLocks noChangeAspect="1"/>
              </p:cNvPicPr>
              <p:nvPr/>
            </p:nvPicPr>
            <p:blipFill>
              <a:blip r:embed="rId6"/>
              <a:stretch>
                <a:fillRect/>
              </a:stretch>
            </p:blipFill>
            <p:spPr>
              <a:xfrm>
                <a:off x="5805201" y="499102"/>
                <a:ext cx="6386799" cy="5079146"/>
              </a:xfrm>
              <a:prstGeom prst="rect">
                <a:avLst/>
              </a:prstGeom>
            </p:spPr>
          </p:pic>
          <p:grpSp>
            <p:nvGrpSpPr>
              <p:cNvPr id="19" name="Group 18">
                <a:extLst>
                  <a:ext uri="{FF2B5EF4-FFF2-40B4-BE49-F238E27FC236}">
                    <a16:creationId xmlns:a16="http://schemas.microsoft.com/office/drawing/2014/main" id="{3840AC52-4E69-4F16-A498-732D6C617A19}"/>
                  </a:ext>
                </a:extLst>
              </p:cNvPr>
              <p:cNvGrpSpPr/>
              <p:nvPr/>
            </p:nvGrpSpPr>
            <p:grpSpPr>
              <a:xfrm>
                <a:off x="6290056" y="2247899"/>
                <a:ext cx="3884891" cy="4610101"/>
                <a:chOff x="6290056" y="2247899"/>
                <a:chExt cx="3884891" cy="4610101"/>
              </a:xfrm>
            </p:grpSpPr>
            <p:pic>
              <p:nvPicPr>
                <p:cNvPr id="6" name="Picture 5">
                  <a:extLst>
                    <a:ext uri="{FF2B5EF4-FFF2-40B4-BE49-F238E27FC236}">
                      <a16:creationId xmlns:a16="http://schemas.microsoft.com/office/drawing/2014/main" id="{B5BD283A-8B06-44DD-AF83-9C674DAA929E}"/>
                    </a:ext>
                  </a:extLst>
                </p:cNvPr>
                <p:cNvPicPr>
                  <a:picLocks noChangeAspect="1"/>
                </p:cNvPicPr>
                <p:nvPr/>
              </p:nvPicPr>
              <p:blipFill>
                <a:blip r:embed="rId7"/>
                <a:stretch>
                  <a:fillRect/>
                </a:stretch>
              </p:blipFill>
              <p:spPr>
                <a:xfrm>
                  <a:off x="6309105" y="3978614"/>
                  <a:ext cx="3865842" cy="2879386"/>
                </a:xfrm>
                <a:prstGeom prst="rect">
                  <a:avLst/>
                </a:prstGeom>
                <a:ln w="19050">
                  <a:solidFill>
                    <a:srgbClr val="FF0000"/>
                  </a:solidFill>
                </a:ln>
              </p:spPr>
            </p:pic>
            <p:sp>
              <p:nvSpPr>
                <p:cNvPr id="8" name="Rectangle 7">
                  <a:extLst>
                    <a:ext uri="{FF2B5EF4-FFF2-40B4-BE49-F238E27FC236}">
                      <a16:creationId xmlns:a16="http://schemas.microsoft.com/office/drawing/2014/main" id="{E00B4962-3670-48C4-9353-4AF002CD2387}"/>
                    </a:ext>
                  </a:extLst>
                </p:cNvPr>
                <p:cNvSpPr/>
                <p:nvPr/>
              </p:nvSpPr>
              <p:spPr>
                <a:xfrm>
                  <a:off x="8686799" y="2247899"/>
                  <a:ext cx="1028701" cy="9620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92C3248-3041-4383-ADC7-0F728BA024A9}"/>
                    </a:ext>
                  </a:extLst>
                </p:cNvPr>
                <p:cNvCxnSpPr>
                  <a:cxnSpLocks/>
                </p:cNvCxnSpPr>
                <p:nvPr/>
              </p:nvCxnSpPr>
              <p:spPr>
                <a:xfrm flipH="1">
                  <a:off x="6290056" y="3209924"/>
                  <a:ext cx="2396743" cy="7686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EC347CC-4B21-4543-9161-0D32BB2550DA}"/>
                    </a:ext>
                  </a:extLst>
                </p:cNvPr>
                <p:cNvCxnSpPr>
                  <a:cxnSpLocks/>
                </p:cNvCxnSpPr>
                <p:nvPr/>
              </p:nvCxnSpPr>
              <p:spPr>
                <a:xfrm>
                  <a:off x="9715500" y="3209924"/>
                  <a:ext cx="459447" cy="7686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pic>
          <p:nvPicPr>
            <p:cNvPr id="9" name="Picture 8">
              <a:extLst>
                <a:ext uri="{FF2B5EF4-FFF2-40B4-BE49-F238E27FC236}">
                  <a16:creationId xmlns:a16="http://schemas.microsoft.com/office/drawing/2014/main" id="{5F082DD0-5B41-4B86-9871-098910A13FD9}"/>
                </a:ext>
              </a:extLst>
            </p:cNvPr>
            <p:cNvPicPr>
              <a:picLocks noChangeAspect="1"/>
            </p:cNvPicPr>
            <p:nvPr/>
          </p:nvPicPr>
          <p:blipFill>
            <a:blip r:embed="rId8"/>
            <a:stretch>
              <a:fillRect/>
            </a:stretch>
          </p:blipFill>
          <p:spPr>
            <a:xfrm>
              <a:off x="10727558" y="388422"/>
              <a:ext cx="1162050" cy="800100"/>
            </a:xfrm>
            <a:prstGeom prst="rect">
              <a:avLst/>
            </a:prstGeom>
          </p:spPr>
        </p:pic>
      </p:grpSp>
      <p:sp>
        <p:nvSpPr>
          <p:cNvPr id="23" name="TextBox 22">
            <a:extLst>
              <a:ext uri="{FF2B5EF4-FFF2-40B4-BE49-F238E27FC236}">
                <a16:creationId xmlns:a16="http://schemas.microsoft.com/office/drawing/2014/main" id="{4F5CD0A8-D54D-4447-9EF5-89A5331AB9AC}"/>
              </a:ext>
            </a:extLst>
          </p:cNvPr>
          <p:cNvSpPr txBox="1"/>
          <p:nvPr/>
        </p:nvSpPr>
        <p:spPr>
          <a:xfrm>
            <a:off x="700901" y="352704"/>
            <a:ext cx="5531643" cy="369332"/>
          </a:xfrm>
          <a:prstGeom prst="rect">
            <a:avLst/>
          </a:prstGeom>
          <a:noFill/>
        </p:spPr>
        <p:txBody>
          <a:bodyPr wrap="none" rtlCol="0">
            <a:spAutoFit/>
          </a:bodyPr>
          <a:lstStyle/>
          <a:p>
            <a:r>
              <a:rPr lang="en-US" dirty="0"/>
              <a:t>Gene panel = subtype specific DEGs ∩ pathway members </a:t>
            </a:r>
          </a:p>
        </p:txBody>
      </p:sp>
      <p:pic>
        <p:nvPicPr>
          <p:cNvPr id="16" name="Picture 15">
            <a:extLst>
              <a:ext uri="{FF2B5EF4-FFF2-40B4-BE49-F238E27FC236}">
                <a16:creationId xmlns:a16="http://schemas.microsoft.com/office/drawing/2014/main" id="{7E74B95C-18FE-4001-8523-FBB24A1555A3}"/>
              </a:ext>
            </a:extLst>
          </p:cNvPr>
          <p:cNvPicPr>
            <a:picLocks noChangeAspect="1"/>
          </p:cNvPicPr>
          <p:nvPr/>
        </p:nvPicPr>
        <p:blipFill>
          <a:blip r:embed="rId9"/>
          <a:stretch>
            <a:fillRect/>
          </a:stretch>
        </p:blipFill>
        <p:spPr>
          <a:xfrm>
            <a:off x="643856" y="1080120"/>
            <a:ext cx="5733230" cy="429932"/>
          </a:xfrm>
          <a:prstGeom prst="rect">
            <a:avLst/>
          </a:prstGeom>
        </p:spPr>
      </p:pic>
      <p:pic>
        <p:nvPicPr>
          <p:cNvPr id="17" name="Picture 16">
            <a:extLst>
              <a:ext uri="{FF2B5EF4-FFF2-40B4-BE49-F238E27FC236}">
                <a16:creationId xmlns:a16="http://schemas.microsoft.com/office/drawing/2014/main" id="{DBDEDA7E-F701-480A-B5D2-BF174B1C5AC3}"/>
              </a:ext>
            </a:extLst>
          </p:cNvPr>
          <p:cNvPicPr>
            <a:picLocks noChangeAspect="1"/>
          </p:cNvPicPr>
          <p:nvPr/>
        </p:nvPicPr>
        <p:blipFill>
          <a:blip r:embed="rId10"/>
          <a:stretch>
            <a:fillRect/>
          </a:stretch>
        </p:blipFill>
        <p:spPr>
          <a:xfrm>
            <a:off x="5024379" y="2440069"/>
            <a:ext cx="2705413" cy="842429"/>
          </a:xfrm>
          <a:prstGeom prst="rect">
            <a:avLst/>
          </a:prstGeom>
        </p:spPr>
      </p:pic>
      <p:pic>
        <p:nvPicPr>
          <p:cNvPr id="1026" name="Picture 2">
            <a:extLst>
              <a:ext uri="{FF2B5EF4-FFF2-40B4-BE49-F238E27FC236}">
                <a16:creationId xmlns:a16="http://schemas.microsoft.com/office/drawing/2014/main" id="{C074A4D1-82C0-4CC0-96CE-49CADC4BB94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83825" y="68653"/>
            <a:ext cx="1640304" cy="1265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380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EA4817CA-85B7-43EA-AB7B-89DD375F0F03}"/>
              </a:ext>
            </a:extLst>
          </p:cNvPr>
          <p:cNvSpPr>
            <a:spLocks noChangeArrowheads="1"/>
          </p:cNvSpPr>
          <p:nvPr/>
        </p:nvSpPr>
        <p:spPr bwMode="auto">
          <a:xfrm>
            <a:off x="665586" y="126853"/>
            <a:ext cx="5711500"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rPr>
              <a:t>hsa05200 Pathways in cancer - Homo sapiens (human)</a:t>
            </a:r>
            <a:r>
              <a:rPr kumimoji="0" lang="en-US" altLang="en-US" sz="11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3483554E-CE67-4A37-A6A8-2FC65BA75B52}"/>
              </a:ext>
            </a:extLst>
          </p:cNvPr>
          <p:cNvSpPr txBox="1"/>
          <p:nvPr/>
        </p:nvSpPr>
        <p:spPr>
          <a:xfrm>
            <a:off x="714753" y="632620"/>
            <a:ext cx="4877169" cy="369332"/>
          </a:xfrm>
          <a:prstGeom prst="rect">
            <a:avLst/>
          </a:prstGeom>
          <a:noFill/>
        </p:spPr>
        <p:txBody>
          <a:bodyPr wrap="none" rtlCol="0">
            <a:spAutoFit/>
          </a:bodyPr>
          <a:lstStyle/>
          <a:p>
            <a:r>
              <a:rPr lang="en-US" dirty="0"/>
              <a:t>Gene panel (38 genes) of the </a:t>
            </a:r>
            <a:r>
              <a:rPr lang="en-US" dirty="0" err="1"/>
              <a:t>proneural</a:t>
            </a:r>
            <a:r>
              <a:rPr lang="en-US" dirty="0"/>
              <a:t> </a:t>
            </a:r>
            <a:r>
              <a:rPr lang="en-US" dirty="0" err="1"/>
              <a:t>subcohort</a:t>
            </a:r>
            <a:endParaRPr lang="en-US" dirty="0"/>
          </a:p>
        </p:txBody>
      </p:sp>
      <p:graphicFrame>
        <p:nvGraphicFramePr>
          <p:cNvPr id="6" name="Object 5">
            <a:extLst>
              <a:ext uri="{FF2B5EF4-FFF2-40B4-BE49-F238E27FC236}">
                <a16:creationId xmlns:a16="http://schemas.microsoft.com/office/drawing/2014/main" id="{20CF0613-7B5C-4468-9C87-5A277394A9AE}"/>
              </a:ext>
            </a:extLst>
          </p:cNvPr>
          <p:cNvGraphicFramePr>
            <a:graphicFrameLocks noChangeAspect="1"/>
          </p:cNvGraphicFramePr>
          <p:nvPr/>
        </p:nvGraphicFramePr>
        <p:xfrm>
          <a:off x="912525" y="1074478"/>
          <a:ext cx="3863975" cy="5418137"/>
        </p:xfrm>
        <a:graphic>
          <a:graphicData uri="http://schemas.openxmlformats.org/presentationml/2006/ole">
            <mc:AlternateContent xmlns:mc="http://schemas.openxmlformats.org/markup-compatibility/2006">
              <mc:Choice xmlns:v="urn:schemas-microsoft-com:vml" Requires="v">
                <p:oleObj spid="_x0000_s3112" name="Worksheet" r:id="rId4" imgW="5305355" imgH="7438889" progId="Excel.Sheet.12">
                  <p:embed/>
                </p:oleObj>
              </mc:Choice>
              <mc:Fallback>
                <p:oleObj name="Worksheet" r:id="rId4" imgW="5305355" imgH="7438889" progId="Excel.Sheet.12">
                  <p:embed/>
                  <p:pic>
                    <p:nvPicPr>
                      <p:cNvPr id="6" name="Object 5">
                        <a:extLst>
                          <a:ext uri="{FF2B5EF4-FFF2-40B4-BE49-F238E27FC236}">
                            <a16:creationId xmlns:a16="http://schemas.microsoft.com/office/drawing/2014/main" id="{20CF0613-7B5C-4468-9C87-5A277394A9AE}"/>
                          </a:ext>
                        </a:extLst>
                      </p:cNvPr>
                      <p:cNvPicPr/>
                      <p:nvPr/>
                    </p:nvPicPr>
                    <p:blipFill>
                      <a:blip r:embed="rId5"/>
                      <a:stretch>
                        <a:fillRect/>
                      </a:stretch>
                    </p:blipFill>
                    <p:spPr>
                      <a:xfrm>
                        <a:off x="912525" y="1074478"/>
                        <a:ext cx="3863975" cy="5418137"/>
                      </a:xfrm>
                      <a:prstGeom prst="rect">
                        <a:avLst/>
                      </a:prstGeom>
                    </p:spPr>
                  </p:pic>
                </p:oleObj>
              </mc:Fallback>
            </mc:AlternateContent>
          </a:graphicData>
        </a:graphic>
      </p:graphicFrame>
      <p:grpSp>
        <p:nvGrpSpPr>
          <p:cNvPr id="22" name="Group 21">
            <a:extLst>
              <a:ext uri="{FF2B5EF4-FFF2-40B4-BE49-F238E27FC236}">
                <a16:creationId xmlns:a16="http://schemas.microsoft.com/office/drawing/2014/main" id="{C496BCAF-F3C1-43F7-9B5B-297BE88E60CC}"/>
              </a:ext>
            </a:extLst>
          </p:cNvPr>
          <p:cNvGrpSpPr/>
          <p:nvPr/>
        </p:nvGrpSpPr>
        <p:grpSpPr>
          <a:xfrm>
            <a:off x="5805201" y="265352"/>
            <a:ext cx="6386799" cy="6469578"/>
            <a:chOff x="5805201" y="388422"/>
            <a:chExt cx="6386799" cy="6469578"/>
          </a:xfrm>
        </p:grpSpPr>
        <p:grpSp>
          <p:nvGrpSpPr>
            <p:cNvPr id="24" name="Group 23">
              <a:extLst>
                <a:ext uri="{FF2B5EF4-FFF2-40B4-BE49-F238E27FC236}">
                  <a16:creationId xmlns:a16="http://schemas.microsoft.com/office/drawing/2014/main" id="{24F494BB-FB8C-4525-B4A6-96B2011B1A68}"/>
                </a:ext>
              </a:extLst>
            </p:cNvPr>
            <p:cNvGrpSpPr/>
            <p:nvPr/>
          </p:nvGrpSpPr>
          <p:grpSpPr>
            <a:xfrm>
              <a:off x="5805201" y="499102"/>
              <a:ext cx="6386799" cy="6358898"/>
              <a:chOff x="5805201" y="499102"/>
              <a:chExt cx="6386799" cy="6358898"/>
            </a:xfrm>
          </p:grpSpPr>
          <p:pic>
            <p:nvPicPr>
              <p:cNvPr id="26" name="Picture 25">
                <a:extLst>
                  <a:ext uri="{FF2B5EF4-FFF2-40B4-BE49-F238E27FC236}">
                    <a16:creationId xmlns:a16="http://schemas.microsoft.com/office/drawing/2014/main" id="{FD4528DC-8064-47A8-8313-43910F63E53A}"/>
                  </a:ext>
                </a:extLst>
              </p:cNvPr>
              <p:cNvPicPr>
                <a:picLocks noChangeAspect="1"/>
              </p:cNvPicPr>
              <p:nvPr/>
            </p:nvPicPr>
            <p:blipFill>
              <a:blip r:embed="rId6"/>
              <a:stretch>
                <a:fillRect/>
              </a:stretch>
            </p:blipFill>
            <p:spPr>
              <a:xfrm>
                <a:off x="5805201" y="499102"/>
                <a:ext cx="6386799" cy="5079146"/>
              </a:xfrm>
              <a:prstGeom prst="rect">
                <a:avLst/>
              </a:prstGeom>
            </p:spPr>
          </p:pic>
          <p:grpSp>
            <p:nvGrpSpPr>
              <p:cNvPr id="27" name="Group 26">
                <a:extLst>
                  <a:ext uri="{FF2B5EF4-FFF2-40B4-BE49-F238E27FC236}">
                    <a16:creationId xmlns:a16="http://schemas.microsoft.com/office/drawing/2014/main" id="{71FA875E-371E-4597-9DD6-CF365504DB85}"/>
                  </a:ext>
                </a:extLst>
              </p:cNvPr>
              <p:cNvGrpSpPr/>
              <p:nvPr/>
            </p:nvGrpSpPr>
            <p:grpSpPr>
              <a:xfrm>
                <a:off x="6290056" y="2247899"/>
                <a:ext cx="3884891" cy="4610101"/>
                <a:chOff x="6290056" y="2247899"/>
                <a:chExt cx="3884891" cy="4610101"/>
              </a:xfrm>
            </p:grpSpPr>
            <p:pic>
              <p:nvPicPr>
                <p:cNvPr id="28" name="Picture 27">
                  <a:extLst>
                    <a:ext uri="{FF2B5EF4-FFF2-40B4-BE49-F238E27FC236}">
                      <a16:creationId xmlns:a16="http://schemas.microsoft.com/office/drawing/2014/main" id="{75A5F8E7-20B1-4C14-8655-2CEF34EABA71}"/>
                    </a:ext>
                  </a:extLst>
                </p:cNvPr>
                <p:cNvPicPr>
                  <a:picLocks noChangeAspect="1"/>
                </p:cNvPicPr>
                <p:nvPr/>
              </p:nvPicPr>
              <p:blipFill>
                <a:blip r:embed="rId7"/>
                <a:stretch>
                  <a:fillRect/>
                </a:stretch>
              </p:blipFill>
              <p:spPr>
                <a:xfrm>
                  <a:off x="6309105" y="3978614"/>
                  <a:ext cx="3865842" cy="2879386"/>
                </a:xfrm>
                <a:prstGeom prst="rect">
                  <a:avLst/>
                </a:prstGeom>
                <a:ln w="19050">
                  <a:solidFill>
                    <a:srgbClr val="FF0000"/>
                  </a:solidFill>
                </a:ln>
              </p:spPr>
            </p:pic>
            <p:sp>
              <p:nvSpPr>
                <p:cNvPr id="29" name="Rectangle 28">
                  <a:extLst>
                    <a:ext uri="{FF2B5EF4-FFF2-40B4-BE49-F238E27FC236}">
                      <a16:creationId xmlns:a16="http://schemas.microsoft.com/office/drawing/2014/main" id="{DF3FBD1B-4062-4B8A-9612-6783691E0C04}"/>
                    </a:ext>
                  </a:extLst>
                </p:cNvPr>
                <p:cNvSpPr/>
                <p:nvPr/>
              </p:nvSpPr>
              <p:spPr>
                <a:xfrm>
                  <a:off x="8686799" y="2247899"/>
                  <a:ext cx="1028701" cy="9620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1BD662A0-2800-4506-9D72-2E64AC44E6A9}"/>
                    </a:ext>
                  </a:extLst>
                </p:cNvPr>
                <p:cNvCxnSpPr>
                  <a:cxnSpLocks/>
                </p:cNvCxnSpPr>
                <p:nvPr/>
              </p:nvCxnSpPr>
              <p:spPr>
                <a:xfrm flipH="1">
                  <a:off x="6290056" y="3209924"/>
                  <a:ext cx="2396743" cy="7686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7C0984A-9F2D-48FD-8079-9E1F73BF77FF}"/>
                    </a:ext>
                  </a:extLst>
                </p:cNvPr>
                <p:cNvCxnSpPr>
                  <a:cxnSpLocks/>
                </p:cNvCxnSpPr>
                <p:nvPr/>
              </p:nvCxnSpPr>
              <p:spPr>
                <a:xfrm>
                  <a:off x="9715500" y="3209924"/>
                  <a:ext cx="459447" cy="7686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9B43FF0A-395F-4018-B0D9-F17380E019D3}"/>
                </a:ext>
              </a:extLst>
            </p:cNvPr>
            <p:cNvPicPr>
              <a:picLocks noChangeAspect="1"/>
            </p:cNvPicPr>
            <p:nvPr/>
          </p:nvPicPr>
          <p:blipFill>
            <a:blip r:embed="rId8"/>
            <a:stretch>
              <a:fillRect/>
            </a:stretch>
          </p:blipFill>
          <p:spPr>
            <a:xfrm>
              <a:off x="10727558" y="388422"/>
              <a:ext cx="1162050" cy="800100"/>
            </a:xfrm>
            <a:prstGeom prst="rect">
              <a:avLst/>
            </a:prstGeom>
          </p:spPr>
        </p:pic>
      </p:grpSp>
      <p:pic>
        <p:nvPicPr>
          <p:cNvPr id="17" name="Picture 2">
            <a:extLst>
              <a:ext uri="{FF2B5EF4-FFF2-40B4-BE49-F238E27FC236}">
                <a16:creationId xmlns:a16="http://schemas.microsoft.com/office/drawing/2014/main" id="{D5E3232A-BAEC-4091-9033-7B89EAE90D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83825" y="68653"/>
            <a:ext cx="1640304" cy="1265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254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EA4817CA-85B7-43EA-AB7B-89DD375F0F03}"/>
              </a:ext>
            </a:extLst>
          </p:cNvPr>
          <p:cNvSpPr>
            <a:spLocks noChangeArrowheads="1"/>
          </p:cNvSpPr>
          <p:nvPr/>
        </p:nvSpPr>
        <p:spPr bwMode="auto">
          <a:xfrm>
            <a:off x="665586" y="126853"/>
            <a:ext cx="5711500"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Unicode MS" panose="020B0604020202020204" pitchFamily="34" charset="-128"/>
                <a:ea typeface="Courier New" panose="02070309020205020404" pitchFamily="49" charset="0"/>
              </a:rPr>
              <a:t>hsa05200 Pathways in cancer - Homo sapiens (human)</a:t>
            </a:r>
            <a:r>
              <a:rPr kumimoji="0" lang="en-US" altLang="en-US" sz="11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3483554E-CE67-4A37-A6A8-2FC65BA75B52}"/>
              </a:ext>
            </a:extLst>
          </p:cNvPr>
          <p:cNvSpPr txBox="1"/>
          <p:nvPr/>
        </p:nvSpPr>
        <p:spPr>
          <a:xfrm>
            <a:off x="714753" y="632620"/>
            <a:ext cx="4712187" cy="369332"/>
          </a:xfrm>
          <a:prstGeom prst="rect">
            <a:avLst/>
          </a:prstGeom>
          <a:noFill/>
        </p:spPr>
        <p:txBody>
          <a:bodyPr wrap="none" rtlCol="0">
            <a:spAutoFit/>
          </a:bodyPr>
          <a:lstStyle/>
          <a:p>
            <a:r>
              <a:rPr lang="en-US" dirty="0"/>
              <a:t>Gene panel (6 genes) of the classical </a:t>
            </a:r>
            <a:r>
              <a:rPr lang="en-US" dirty="0" err="1"/>
              <a:t>subcohort</a:t>
            </a:r>
            <a:endParaRPr lang="en-US" dirty="0"/>
          </a:p>
        </p:txBody>
      </p:sp>
      <p:graphicFrame>
        <p:nvGraphicFramePr>
          <p:cNvPr id="6" name="Object 5">
            <a:extLst>
              <a:ext uri="{FF2B5EF4-FFF2-40B4-BE49-F238E27FC236}">
                <a16:creationId xmlns:a16="http://schemas.microsoft.com/office/drawing/2014/main" id="{835936B1-8376-4E0A-AF56-5718F392A76D}"/>
              </a:ext>
            </a:extLst>
          </p:cNvPr>
          <p:cNvGraphicFramePr>
            <a:graphicFrameLocks noChangeAspect="1"/>
          </p:cNvGraphicFramePr>
          <p:nvPr/>
        </p:nvGraphicFramePr>
        <p:xfrm>
          <a:off x="932483" y="1407746"/>
          <a:ext cx="4276725" cy="1343025"/>
        </p:xfrm>
        <a:graphic>
          <a:graphicData uri="http://schemas.openxmlformats.org/presentationml/2006/ole">
            <mc:AlternateContent xmlns:mc="http://schemas.openxmlformats.org/markup-compatibility/2006">
              <mc:Choice xmlns:v="urn:schemas-microsoft-com:vml" Requires="v">
                <p:oleObj spid="_x0000_s4136" name="Worksheet" r:id="rId4" imgW="4276578" imgH="1343025" progId="Excel.Sheet.12">
                  <p:embed/>
                </p:oleObj>
              </mc:Choice>
              <mc:Fallback>
                <p:oleObj name="Worksheet" r:id="rId4" imgW="4276578" imgH="1343025" progId="Excel.Sheet.12">
                  <p:embed/>
                  <p:pic>
                    <p:nvPicPr>
                      <p:cNvPr id="6" name="Object 5">
                        <a:extLst>
                          <a:ext uri="{FF2B5EF4-FFF2-40B4-BE49-F238E27FC236}">
                            <a16:creationId xmlns:a16="http://schemas.microsoft.com/office/drawing/2014/main" id="{835936B1-8376-4E0A-AF56-5718F392A76D}"/>
                          </a:ext>
                        </a:extLst>
                      </p:cNvPr>
                      <p:cNvPicPr/>
                      <p:nvPr/>
                    </p:nvPicPr>
                    <p:blipFill>
                      <a:blip r:embed="rId5"/>
                      <a:stretch>
                        <a:fillRect/>
                      </a:stretch>
                    </p:blipFill>
                    <p:spPr>
                      <a:xfrm>
                        <a:off x="932483" y="1407746"/>
                        <a:ext cx="4276725" cy="1343025"/>
                      </a:xfrm>
                      <a:prstGeom prst="rect">
                        <a:avLst/>
                      </a:prstGeom>
                    </p:spPr>
                  </p:pic>
                </p:oleObj>
              </mc:Fallback>
            </mc:AlternateContent>
          </a:graphicData>
        </a:graphic>
      </p:graphicFrame>
      <p:grpSp>
        <p:nvGrpSpPr>
          <p:cNvPr id="9" name="Group 8">
            <a:extLst>
              <a:ext uri="{FF2B5EF4-FFF2-40B4-BE49-F238E27FC236}">
                <a16:creationId xmlns:a16="http://schemas.microsoft.com/office/drawing/2014/main" id="{10CB229B-6A57-4DBB-AF3F-FBADC7FD005B}"/>
              </a:ext>
            </a:extLst>
          </p:cNvPr>
          <p:cNvGrpSpPr/>
          <p:nvPr/>
        </p:nvGrpSpPr>
        <p:grpSpPr>
          <a:xfrm>
            <a:off x="5805201" y="265352"/>
            <a:ext cx="6386799" cy="6469578"/>
            <a:chOff x="5805201" y="388422"/>
            <a:chExt cx="6386799" cy="6469578"/>
          </a:xfrm>
        </p:grpSpPr>
        <p:grpSp>
          <p:nvGrpSpPr>
            <p:cNvPr id="10" name="Group 9">
              <a:extLst>
                <a:ext uri="{FF2B5EF4-FFF2-40B4-BE49-F238E27FC236}">
                  <a16:creationId xmlns:a16="http://schemas.microsoft.com/office/drawing/2014/main" id="{57CAC804-218B-46C9-9489-CBE4B0BA50A5}"/>
                </a:ext>
              </a:extLst>
            </p:cNvPr>
            <p:cNvGrpSpPr/>
            <p:nvPr/>
          </p:nvGrpSpPr>
          <p:grpSpPr>
            <a:xfrm>
              <a:off x="5805201" y="499102"/>
              <a:ext cx="6386799" cy="6358898"/>
              <a:chOff x="5805201" y="499102"/>
              <a:chExt cx="6386799" cy="6358898"/>
            </a:xfrm>
          </p:grpSpPr>
          <p:pic>
            <p:nvPicPr>
              <p:cNvPr id="13" name="Picture 12">
                <a:extLst>
                  <a:ext uri="{FF2B5EF4-FFF2-40B4-BE49-F238E27FC236}">
                    <a16:creationId xmlns:a16="http://schemas.microsoft.com/office/drawing/2014/main" id="{37388D75-D48C-495E-820D-2A05FE31BA21}"/>
                  </a:ext>
                </a:extLst>
              </p:cNvPr>
              <p:cNvPicPr>
                <a:picLocks noChangeAspect="1"/>
              </p:cNvPicPr>
              <p:nvPr/>
            </p:nvPicPr>
            <p:blipFill>
              <a:blip r:embed="rId6"/>
              <a:stretch>
                <a:fillRect/>
              </a:stretch>
            </p:blipFill>
            <p:spPr>
              <a:xfrm>
                <a:off x="5805201" y="499102"/>
                <a:ext cx="6386799" cy="5079146"/>
              </a:xfrm>
              <a:prstGeom prst="rect">
                <a:avLst/>
              </a:prstGeom>
            </p:spPr>
          </p:pic>
          <p:grpSp>
            <p:nvGrpSpPr>
              <p:cNvPr id="14" name="Group 13">
                <a:extLst>
                  <a:ext uri="{FF2B5EF4-FFF2-40B4-BE49-F238E27FC236}">
                    <a16:creationId xmlns:a16="http://schemas.microsoft.com/office/drawing/2014/main" id="{DD32A274-F2DD-4755-A367-EC8A64552071}"/>
                  </a:ext>
                </a:extLst>
              </p:cNvPr>
              <p:cNvGrpSpPr/>
              <p:nvPr/>
            </p:nvGrpSpPr>
            <p:grpSpPr>
              <a:xfrm>
                <a:off x="6290056" y="2247899"/>
                <a:ext cx="3884891" cy="4610101"/>
                <a:chOff x="6290056" y="2247899"/>
                <a:chExt cx="3884891" cy="4610101"/>
              </a:xfrm>
            </p:grpSpPr>
            <p:pic>
              <p:nvPicPr>
                <p:cNvPr id="15" name="Picture 14">
                  <a:extLst>
                    <a:ext uri="{FF2B5EF4-FFF2-40B4-BE49-F238E27FC236}">
                      <a16:creationId xmlns:a16="http://schemas.microsoft.com/office/drawing/2014/main" id="{C876A3B1-695C-4C49-A01F-444BE0A0CFB1}"/>
                    </a:ext>
                  </a:extLst>
                </p:cNvPr>
                <p:cNvPicPr>
                  <a:picLocks noChangeAspect="1"/>
                </p:cNvPicPr>
                <p:nvPr/>
              </p:nvPicPr>
              <p:blipFill>
                <a:blip r:embed="rId7"/>
                <a:stretch>
                  <a:fillRect/>
                </a:stretch>
              </p:blipFill>
              <p:spPr>
                <a:xfrm>
                  <a:off x="6309105" y="3978614"/>
                  <a:ext cx="3865842" cy="2879386"/>
                </a:xfrm>
                <a:prstGeom prst="rect">
                  <a:avLst/>
                </a:prstGeom>
                <a:ln w="19050">
                  <a:solidFill>
                    <a:srgbClr val="FF0000"/>
                  </a:solidFill>
                </a:ln>
              </p:spPr>
            </p:pic>
            <p:sp>
              <p:nvSpPr>
                <p:cNvPr id="16" name="Rectangle 15">
                  <a:extLst>
                    <a:ext uri="{FF2B5EF4-FFF2-40B4-BE49-F238E27FC236}">
                      <a16:creationId xmlns:a16="http://schemas.microsoft.com/office/drawing/2014/main" id="{4A5443B0-4732-41CD-AC8E-C74E8E215ECD}"/>
                    </a:ext>
                  </a:extLst>
                </p:cNvPr>
                <p:cNvSpPr/>
                <p:nvPr/>
              </p:nvSpPr>
              <p:spPr>
                <a:xfrm>
                  <a:off x="8686799" y="2247899"/>
                  <a:ext cx="1028701" cy="9620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1FE89AD-6FD7-473F-95AB-82DFACDFFAAC}"/>
                    </a:ext>
                  </a:extLst>
                </p:cNvPr>
                <p:cNvCxnSpPr>
                  <a:cxnSpLocks/>
                </p:cNvCxnSpPr>
                <p:nvPr/>
              </p:nvCxnSpPr>
              <p:spPr>
                <a:xfrm flipH="1">
                  <a:off x="6290056" y="3209924"/>
                  <a:ext cx="2396743" cy="7686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00E4A2-FAB6-4A3A-AFD8-2CC7A8FD94A2}"/>
                    </a:ext>
                  </a:extLst>
                </p:cNvPr>
                <p:cNvCxnSpPr>
                  <a:cxnSpLocks/>
                </p:cNvCxnSpPr>
                <p:nvPr/>
              </p:nvCxnSpPr>
              <p:spPr>
                <a:xfrm>
                  <a:off x="9715500" y="3209924"/>
                  <a:ext cx="459447" cy="7686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pic>
          <p:nvPicPr>
            <p:cNvPr id="12" name="Picture 11">
              <a:extLst>
                <a:ext uri="{FF2B5EF4-FFF2-40B4-BE49-F238E27FC236}">
                  <a16:creationId xmlns:a16="http://schemas.microsoft.com/office/drawing/2014/main" id="{D9E55ACB-3F67-4904-8F82-108A329563A1}"/>
                </a:ext>
              </a:extLst>
            </p:cNvPr>
            <p:cNvPicPr>
              <a:picLocks noChangeAspect="1"/>
            </p:cNvPicPr>
            <p:nvPr/>
          </p:nvPicPr>
          <p:blipFill>
            <a:blip r:embed="rId8"/>
            <a:stretch>
              <a:fillRect/>
            </a:stretch>
          </p:blipFill>
          <p:spPr>
            <a:xfrm>
              <a:off x="10727558" y="388422"/>
              <a:ext cx="1162050" cy="800100"/>
            </a:xfrm>
            <a:prstGeom prst="rect">
              <a:avLst/>
            </a:prstGeom>
          </p:spPr>
        </p:pic>
      </p:grpSp>
      <p:pic>
        <p:nvPicPr>
          <p:cNvPr id="19" name="Picture 2">
            <a:extLst>
              <a:ext uri="{FF2B5EF4-FFF2-40B4-BE49-F238E27FC236}">
                <a16:creationId xmlns:a16="http://schemas.microsoft.com/office/drawing/2014/main" id="{CEF66EA3-2304-48FA-87D9-A59AFE74A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83825" y="68653"/>
            <a:ext cx="1640304" cy="1265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708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8A40CD-D203-4950-B802-F0A3029D7C96}"/>
              </a:ext>
            </a:extLst>
          </p:cNvPr>
          <p:cNvSpPr>
            <a:spLocks noGrp="1"/>
          </p:cNvSpPr>
          <p:nvPr>
            <p:ph type="title"/>
          </p:nvPr>
        </p:nvSpPr>
        <p:spPr>
          <a:xfrm>
            <a:off x="875383" y="263746"/>
            <a:ext cx="10515600" cy="1325563"/>
          </a:xfrm>
        </p:spPr>
        <p:txBody>
          <a:bodyPr>
            <a:noAutofit/>
          </a:bodyPr>
          <a:lstStyle/>
          <a:p>
            <a:r>
              <a:rPr lang="en-US" sz="3200" dirty="0">
                <a:latin typeface="Corbel" panose="020B0503020204020204" pitchFamily="34" charset="0"/>
              </a:rPr>
              <a:t>5. A Distance-bounded Energy-field Minimization Algorithm to Model the Layout of Biomolecular Networks –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8CDAD9-0D4F-43F0-B17A-558DA6AD6145}"/>
                  </a:ext>
                </a:extLst>
              </p:cNvPr>
              <p:cNvSpPr>
                <a:spLocks noGrp="1"/>
              </p:cNvSpPr>
              <p:nvPr>
                <p:ph idx="1"/>
              </p:nvPr>
            </p:nvSpPr>
            <p:spPr>
              <a:xfrm>
                <a:off x="838200" y="1825625"/>
                <a:ext cx="6520543" cy="4895850"/>
              </a:xfrm>
            </p:spPr>
            <p:txBody>
              <a:bodyPr>
                <a:normAutofit/>
              </a:bodyPr>
              <a:lstStyle/>
              <a:p>
                <a:pPr marL="0" indent="0">
                  <a:buNone/>
                </a:pPr>
                <a:r>
                  <a:rPr lang="en-US" dirty="0"/>
                  <a:t>Topological modeling: </a:t>
                </a:r>
                <a:endParaRPr lang="en-US" dirty="0">
                  <a:solidFill>
                    <a:srgbClr val="000000"/>
                  </a:solidFill>
                  <a:latin typeface="Calibri" panose="020F0502020204030204" pitchFamily="34" charset="0"/>
                </a:endParaRPr>
              </a:p>
              <a:p>
                <a:pPr lvl="1"/>
                <a:r>
                  <a:rPr lang="en-US" dirty="0">
                    <a:solidFill>
                      <a:srgbClr val="000000"/>
                    </a:solidFill>
                    <a:latin typeface="Calibri" panose="020F0502020204030204" pitchFamily="34" charset="0"/>
                  </a:rPr>
                  <a:t>The quantitative properties:</a:t>
                </a:r>
              </a:p>
              <a:p>
                <a:pPr marL="457200" lvl="1" indent="0">
                  <a:buNone/>
                </a:pPr>
                <a:r>
                  <a:rPr lang="en-US" dirty="0"/>
                  <a:t>Parameterized energy model</a:t>
                </a:r>
              </a:p>
              <a:p>
                <a:pPr lvl="2"/>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𝑎</m:t>
                        </m:r>
                      </m:sub>
                    </m:sSub>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𝑎</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𝑏</m:t>
                        </m:r>
                      </m:sub>
                    </m:sSub>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𝑐</m:t>
                        </m:r>
                      </m:sub>
                    </m:sSub>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𝑐</m:t>
                        </m:r>
                      </m:sub>
                    </m:sSub>
                  </m:oMath>
                </a14:m>
                <a:endParaRPr lang="en-US" dirty="0"/>
              </a:p>
              <a:p>
                <a:pPr lvl="2"/>
                <a:endParaRPr lang="en-US" dirty="0"/>
              </a:p>
              <a:p>
                <a:pPr lvl="2"/>
                <a:endParaRPr lang="en-US" dirty="0"/>
              </a:p>
              <a:p>
                <a:pPr lvl="2"/>
                <a:endParaRPr lang="en-US" dirty="0"/>
              </a:p>
              <a:p>
                <a:pPr lvl="2"/>
                <a:r>
                  <a:rPr lang="en-US" b="0" dirty="0"/>
                  <a:t>If </a:t>
                </a:r>
                <a14:m>
                  <m:oMath xmlns:m="http://schemas.openxmlformats.org/officeDocument/2006/math">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𝑎</m:t>
                            </m:r>
                          </m:sub>
                        </m:sSub>
                      </m:num>
                      <m:den>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𝐾</m:t>
                            </m:r>
                          </m:e>
                          <m:sub>
                            <m:r>
                              <a:rPr lang="en-US" b="0" i="1" dirty="0" smtClean="0">
                                <a:latin typeface="Cambria Math" panose="02040503050406030204" pitchFamily="18" charset="0"/>
                              </a:rPr>
                              <m:t>𝑏</m:t>
                            </m:r>
                          </m:sub>
                        </m:sSub>
                      </m:den>
                    </m:f>
                    <m:r>
                      <a:rPr lang="en-US" b="0" i="1" dirty="0" smtClean="0">
                        <a:latin typeface="Cambria Math" panose="02040503050406030204" pitchFamily="18" charset="0"/>
                      </a:rPr>
                      <m:t>≫1</m:t>
                    </m:r>
                  </m:oMath>
                </a14:m>
                <a:r>
                  <a:rPr lang="en-US" dirty="0"/>
                  <a:t>, the attraction influence is strong enough to pull the nodes together</a:t>
                </a:r>
              </a:p>
              <a:p>
                <a:pPr lvl="2"/>
                <a:r>
                  <a:rPr lang="en-US" dirty="0"/>
                  <a:t>Else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𝑎</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𝑏</m:t>
                            </m:r>
                          </m:sub>
                        </m:sSub>
                      </m:den>
                    </m:f>
                    <m:r>
                      <a:rPr lang="en-US" b="0" i="1" dirty="0" smtClean="0">
                        <a:latin typeface="Cambria Math" panose="02040503050406030204" pitchFamily="18" charset="0"/>
                      </a:rPr>
                      <m:t>≪</m:t>
                    </m:r>
                    <m:r>
                      <a:rPr lang="en-US" i="1" dirty="0">
                        <a:latin typeface="Cambria Math" panose="02040503050406030204" pitchFamily="18" charset="0"/>
                      </a:rPr>
                      <m:t>1 </m:t>
                    </m:r>
                  </m:oMath>
                </a14:m>
                <a:r>
                  <a:rPr lang="en-US" dirty="0"/>
                  <a:t>, the nodes are pushed away.</a:t>
                </a:r>
              </a:p>
              <a:p>
                <a:pPr lvl="2"/>
                <a:r>
                  <a:rPr lang="en-US" dirty="0"/>
                  <a:t>When </a:t>
                </a:r>
                <a:r>
                  <a:rPr lang="en-US" i="1" dirty="0"/>
                  <a:t>K</a:t>
                </a:r>
                <a:r>
                  <a:rPr lang="en-US" i="1" baseline="-25000" dirty="0"/>
                  <a:t>c</a:t>
                </a:r>
                <a:r>
                  <a:rPr lang="en-US" dirty="0"/>
                  <a:t> is large, the genes in the same group tend to be filled in a small space.</a:t>
                </a:r>
              </a:p>
            </p:txBody>
          </p:sp>
        </mc:Choice>
        <mc:Fallback xmlns="">
          <p:sp>
            <p:nvSpPr>
              <p:cNvPr id="3" name="Content Placeholder 2">
                <a:extLst>
                  <a:ext uri="{FF2B5EF4-FFF2-40B4-BE49-F238E27FC236}">
                    <a16:creationId xmlns:a16="http://schemas.microsoft.com/office/drawing/2014/main" id="{2B8CDAD9-0D4F-43F0-B17A-558DA6AD6145}"/>
                  </a:ext>
                </a:extLst>
              </p:cNvPr>
              <p:cNvSpPr>
                <a:spLocks noGrp="1" noRot="1" noChangeAspect="1" noMove="1" noResize="1" noEditPoints="1" noAdjustHandles="1" noChangeArrowheads="1" noChangeShapeType="1" noTextEdit="1"/>
              </p:cNvSpPr>
              <p:nvPr>
                <p:ph idx="1"/>
              </p:nvPr>
            </p:nvSpPr>
            <p:spPr>
              <a:xfrm>
                <a:off x="838200" y="1825625"/>
                <a:ext cx="6520543" cy="4895850"/>
              </a:xfrm>
              <a:blipFill>
                <a:blip r:embed="rId3"/>
                <a:stretch>
                  <a:fillRect l="-1964" t="-19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F8BF0DE-2478-4740-BC0C-45DC47CA9C39}"/>
              </a:ext>
            </a:extLst>
          </p:cNvPr>
          <p:cNvPicPr/>
          <p:nvPr/>
        </p:nvPicPr>
        <p:blipFill>
          <a:blip r:embed="rId4"/>
          <a:stretch>
            <a:fillRect/>
          </a:stretch>
        </p:blipFill>
        <p:spPr>
          <a:xfrm>
            <a:off x="6959936" y="1299168"/>
            <a:ext cx="4244471" cy="3725426"/>
          </a:xfrm>
          <a:prstGeom prst="rect">
            <a:avLst/>
          </a:prstGeom>
        </p:spPr>
      </p:pic>
      <p:sp>
        <p:nvSpPr>
          <p:cNvPr id="6" name="Rectangle 5">
            <a:extLst>
              <a:ext uri="{FF2B5EF4-FFF2-40B4-BE49-F238E27FC236}">
                <a16:creationId xmlns:a16="http://schemas.microsoft.com/office/drawing/2014/main" id="{D3187EBF-49DD-4855-8525-07EA0CA74514}"/>
              </a:ext>
            </a:extLst>
          </p:cNvPr>
          <p:cNvSpPr/>
          <p:nvPr/>
        </p:nvSpPr>
        <p:spPr>
          <a:xfrm>
            <a:off x="6907412" y="5024594"/>
            <a:ext cx="4500282" cy="1569660"/>
          </a:xfrm>
          <a:prstGeom prst="rect">
            <a:avLst/>
          </a:prstGeom>
        </p:spPr>
        <p:txBody>
          <a:bodyPr wrap="square">
            <a:spAutoFit/>
          </a:bodyPr>
          <a:lstStyle/>
          <a:p>
            <a:pPr algn="just"/>
            <a:r>
              <a:rPr lang="en-US" sz="1200" dirty="0">
                <a:latin typeface="Arial" panose="020B0604020202020204" pitchFamily="34" charset="0"/>
                <a:ea typeface="宋体" panose="02010600030101010101" pitchFamily="2" charset="-122"/>
              </a:rPr>
              <a:t>The distance-bounded energy minimization of repulsion, attraction and grouping by concerning the biological factors. A. The repulsion energy minimization using apart large relevant genes. B. The attraction energy minimization using narrowed distance between the high interacted or high co-expressed interacted genes. C. The gene set grouping energy minimization using narrowed distance among the genes in the same gene-set.</a:t>
            </a:r>
            <a:endParaRPr lang="en-US" sz="1200" dirty="0"/>
          </a:p>
        </p:txBody>
      </p:sp>
      <p:cxnSp>
        <p:nvCxnSpPr>
          <p:cNvPr id="10" name="Straight Connector 9">
            <a:extLst>
              <a:ext uri="{FF2B5EF4-FFF2-40B4-BE49-F238E27FC236}">
                <a16:creationId xmlns:a16="http://schemas.microsoft.com/office/drawing/2014/main" id="{4C13B337-BC22-4A75-BB11-E25ECD488A97}"/>
              </a:ext>
            </a:extLst>
          </p:cNvPr>
          <p:cNvCxnSpPr>
            <a:cxnSpLocks/>
            <a:stCxn id="14" idx="2"/>
            <a:endCxn id="20" idx="0"/>
          </p:cNvCxnSpPr>
          <p:nvPr/>
        </p:nvCxnSpPr>
        <p:spPr>
          <a:xfrm>
            <a:off x="3015569" y="3469376"/>
            <a:ext cx="1387396" cy="471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3547D7C-C39B-4102-8F58-1A0808043635}"/>
              </a:ext>
            </a:extLst>
          </p:cNvPr>
          <p:cNvCxnSpPr>
            <a:cxnSpLocks/>
            <a:stCxn id="15" idx="2"/>
            <a:endCxn id="20" idx="0"/>
          </p:cNvCxnSpPr>
          <p:nvPr/>
        </p:nvCxnSpPr>
        <p:spPr>
          <a:xfrm>
            <a:off x="3872320" y="3474047"/>
            <a:ext cx="530645" cy="46719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ABACC00-CBB7-44FD-95E0-0869E713F4B0}"/>
              </a:ext>
            </a:extLst>
          </p:cNvPr>
          <p:cNvSpPr/>
          <p:nvPr/>
        </p:nvSpPr>
        <p:spPr>
          <a:xfrm>
            <a:off x="2839838" y="3127232"/>
            <a:ext cx="351461" cy="342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6AE12E-690A-41C8-B3A7-9422B468921B}"/>
              </a:ext>
            </a:extLst>
          </p:cNvPr>
          <p:cNvSpPr/>
          <p:nvPr/>
        </p:nvSpPr>
        <p:spPr>
          <a:xfrm>
            <a:off x="3696589" y="3131903"/>
            <a:ext cx="351461" cy="342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4204AA-577E-4E25-8FC4-9FAAFE4FF012}"/>
              </a:ext>
            </a:extLst>
          </p:cNvPr>
          <p:cNvSpPr/>
          <p:nvPr/>
        </p:nvSpPr>
        <p:spPr>
          <a:xfrm>
            <a:off x="4544142" y="3127232"/>
            <a:ext cx="351461" cy="342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208A4C0-74C0-41C5-89A4-AD7AA5FF88B7}"/>
              </a:ext>
            </a:extLst>
          </p:cNvPr>
          <p:cNvCxnSpPr>
            <a:cxnSpLocks/>
            <a:stCxn id="16" idx="2"/>
            <a:endCxn id="20" idx="0"/>
          </p:cNvCxnSpPr>
          <p:nvPr/>
        </p:nvCxnSpPr>
        <p:spPr>
          <a:xfrm flipH="1">
            <a:off x="4402965" y="3469376"/>
            <a:ext cx="316908" cy="471861"/>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26E760B-3997-4E33-A304-A7F2139DD5A8}"/>
              </a:ext>
            </a:extLst>
          </p:cNvPr>
          <p:cNvSpPr/>
          <p:nvPr/>
        </p:nvSpPr>
        <p:spPr>
          <a:xfrm>
            <a:off x="3744072" y="3941237"/>
            <a:ext cx="1317785" cy="367596"/>
          </a:xfrm>
          <a:prstGeom prst="rect">
            <a:avLst/>
          </a:prstGeom>
        </p:spPr>
        <p:txBody>
          <a:bodyPr wrap="square">
            <a:spAutoFit/>
          </a:bodyPr>
          <a:lstStyle/>
          <a:p>
            <a:r>
              <a:rPr lang="en-US" dirty="0">
                <a:solidFill>
                  <a:srgbClr val="0070C0"/>
                </a:solidFill>
              </a:rPr>
              <a:t>Energies </a:t>
            </a:r>
          </a:p>
        </p:txBody>
      </p:sp>
      <p:sp>
        <p:nvSpPr>
          <p:cNvPr id="21" name="Rectangle 20">
            <a:extLst>
              <a:ext uri="{FF2B5EF4-FFF2-40B4-BE49-F238E27FC236}">
                <a16:creationId xmlns:a16="http://schemas.microsoft.com/office/drawing/2014/main" id="{2723C670-6413-4848-9AC1-3A4168EE58FB}"/>
              </a:ext>
            </a:extLst>
          </p:cNvPr>
          <p:cNvSpPr/>
          <p:nvPr/>
        </p:nvSpPr>
        <p:spPr>
          <a:xfrm>
            <a:off x="2440596" y="3942008"/>
            <a:ext cx="1645489" cy="367596"/>
          </a:xfrm>
          <a:prstGeom prst="rect">
            <a:avLst/>
          </a:prstGeom>
        </p:spPr>
        <p:txBody>
          <a:bodyPr wrap="square">
            <a:spAutoFit/>
          </a:bodyPr>
          <a:lstStyle/>
          <a:p>
            <a:r>
              <a:rPr lang="en-US" dirty="0">
                <a:solidFill>
                  <a:srgbClr val="FF0000"/>
                </a:solidFill>
              </a:rPr>
              <a:t>Coefficients</a:t>
            </a:r>
          </a:p>
        </p:txBody>
      </p:sp>
      <p:cxnSp>
        <p:nvCxnSpPr>
          <p:cNvPr id="22" name="Straight Connector 21">
            <a:extLst>
              <a:ext uri="{FF2B5EF4-FFF2-40B4-BE49-F238E27FC236}">
                <a16:creationId xmlns:a16="http://schemas.microsoft.com/office/drawing/2014/main" id="{14DD077F-6D53-4E43-BE2E-37D8AC1A9B27}"/>
              </a:ext>
            </a:extLst>
          </p:cNvPr>
          <p:cNvCxnSpPr>
            <a:cxnSpLocks/>
            <a:stCxn id="39" idx="2"/>
            <a:endCxn id="21" idx="0"/>
          </p:cNvCxnSpPr>
          <p:nvPr/>
        </p:nvCxnSpPr>
        <p:spPr>
          <a:xfrm>
            <a:off x="2665852" y="3469376"/>
            <a:ext cx="597489" cy="4726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EC6BAA-0B0E-4D24-BA7C-DC80FF5F2E4C}"/>
              </a:ext>
            </a:extLst>
          </p:cNvPr>
          <p:cNvCxnSpPr>
            <a:cxnSpLocks/>
            <a:stCxn id="40" idx="2"/>
            <a:endCxn id="21" idx="0"/>
          </p:cNvCxnSpPr>
          <p:nvPr/>
        </p:nvCxnSpPr>
        <p:spPr>
          <a:xfrm flipH="1">
            <a:off x="3263341" y="3467753"/>
            <a:ext cx="255037" cy="4742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E48C95-7C3C-488A-8E2A-C23DF69ADEF1}"/>
              </a:ext>
            </a:extLst>
          </p:cNvPr>
          <p:cNvCxnSpPr>
            <a:cxnSpLocks/>
            <a:stCxn id="41" idx="2"/>
            <a:endCxn id="21" idx="0"/>
          </p:cNvCxnSpPr>
          <p:nvPr/>
        </p:nvCxnSpPr>
        <p:spPr>
          <a:xfrm flipH="1">
            <a:off x="3263341" y="3467753"/>
            <a:ext cx="1108413" cy="4742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0F8CDDF-E6E2-484B-AA98-C62AFA35B6E6}"/>
              </a:ext>
            </a:extLst>
          </p:cNvPr>
          <p:cNvSpPr/>
          <p:nvPr/>
        </p:nvSpPr>
        <p:spPr>
          <a:xfrm>
            <a:off x="2490121" y="3127232"/>
            <a:ext cx="351461" cy="342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0" name="Rectangle 39">
            <a:extLst>
              <a:ext uri="{FF2B5EF4-FFF2-40B4-BE49-F238E27FC236}">
                <a16:creationId xmlns:a16="http://schemas.microsoft.com/office/drawing/2014/main" id="{93AF2C51-DAA0-44B9-91AD-20EE32DF226D}"/>
              </a:ext>
            </a:extLst>
          </p:cNvPr>
          <p:cNvSpPr/>
          <p:nvPr/>
        </p:nvSpPr>
        <p:spPr>
          <a:xfrm>
            <a:off x="3342647" y="3125609"/>
            <a:ext cx="351461" cy="342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1" name="Rectangle 40">
            <a:extLst>
              <a:ext uri="{FF2B5EF4-FFF2-40B4-BE49-F238E27FC236}">
                <a16:creationId xmlns:a16="http://schemas.microsoft.com/office/drawing/2014/main" id="{1EB8A2FF-0927-45CC-BAC9-2CFDE3341746}"/>
              </a:ext>
            </a:extLst>
          </p:cNvPr>
          <p:cNvSpPr/>
          <p:nvPr/>
        </p:nvSpPr>
        <p:spPr>
          <a:xfrm>
            <a:off x="4196023" y="3125609"/>
            <a:ext cx="351461" cy="342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nvGrpSpPr>
          <p:cNvPr id="8" name="Group 7">
            <a:extLst>
              <a:ext uri="{FF2B5EF4-FFF2-40B4-BE49-F238E27FC236}">
                <a16:creationId xmlns:a16="http://schemas.microsoft.com/office/drawing/2014/main" id="{34C7C6FA-DFCD-4727-A9EB-D28440118C3E}"/>
              </a:ext>
            </a:extLst>
          </p:cNvPr>
          <p:cNvGrpSpPr/>
          <p:nvPr/>
        </p:nvGrpSpPr>
        <p:grpSpPr>
          <a:xfrm>
            <a:off x="892094" y="2250131"/>
            <a:ext cx="10515600" cy="4362195"/>
            <a:chOff x="860194" y="2359280"/>
            <a:chExt cx="10515600" cy="4106932"/>
          </a:xfrm>
        </p:grpSpPr>
        <p:sp>
          <p:nvSpPr>
            <p:cNvPr id="2" name="Action Button: Blank 1">
              <a:hlinkClick r:id="" action="ppaction://noaction" highlightClick="1"/>
              <a:extLst>
                <a:ext uri="{FF2B5EF4-FFF2-40B4-BE49-F238E27FC236}">
                  <a16:creationId xmlns:a16="http://schemas.microsoft.com/office/drawing/2014/main" id="{626A0FAB-26E1-4672-99A0-179AFEEF593F}"/>
                </a:ext>
              </a:extLst>
            </p:cNvPr>
            <p:cNvSpPr/>
            <p:nvPr/>
          </p:nvSpPr>
          <p:spPr>
            <a:xfrm>
              <a:off x="860195" y="2359280"/>
              <a:ext cx="10515599" cy="4106932"/>
            </a:xfrm>
            <a:prstGeom prst="actionButtonBlank">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C2C3D5B5-E693-45E1-8C81-249C89949246}"/>
                </a:ext>
              </a:extLst>
            </p:cNvPr>
            <p:cNvSpPr txBox="1">
              <a:spLocks/>
            </p:cNvSpPr>
            <p:nvPr/>
          </p:nvSpPr>
          <p:spPr>
            <a:xfrm>
              <a:off x="860194" y="2482297"/>
              <a:ext cx="7040378" cy="4956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Features in DEMA:</a:t>
              </a:r>
            </a:p>
            <a:p>
              <a:endParaRPr lang="en-US" dirty="0"/>
            </a:p>
            <a:p>
              <a:pPr lvl="1"/>
              <a:endParaRPr lang="en-US" dirty="0"/>
            </a:p>
            <a:p>
              <a:pPr lvl="1"/>
              <a:endParaRPr lang="en-US" dirty="0">
                <a:solidFill>
                  <a:srgbClr val="000000"/>
                </a:solidFill>
                <a:latin typeface="Calibri" panose="020F0502020204030204" pitchFamily="34" charset="0"/>
              </a:endParaRPr>
            </a:p>
            <a:p>
              <a:pPr lvl="1"/>
              <a:endParaRPr lang="en-US" dirty="0"/>
            </a:p>
          </p:txBody>
        </p:sp>
      </p:grpSp>
      <p:graphicFrame>
        <p:nvGraphicFramePr>
          <p:cNvPr id="23" name="Table 22">
            <a:extLst>
              <a:ext uri="{FF2B5EF4-FFF2-40B4-BE49-F238E27FC236}">
                <a16:creationId xmlns:a16="http://schemas.microsoft.com/office/drawing/2014/main" id="{B028BBA7-21A5-4DE8-BA9A-FA2E87D873C8}"/>
              </a:ext>
            </a:extLst>
          </p:cNvPr>
          <p:cNvGraphicFramePr>
            <a:graphicFrameLocks noGrp="1"/>
          </p:cNvGraphicFramePr>
          <p:nvPr/>
        </p:nvGraphicFramePr>
        <p:xfrm>
          <a:off x="1156346" y="2974990"/>
          <a:ext cx="7062896" cy="3211474"/>
        </p:xfrm>
        <a:graphic>
          <a:graphicData uri="http://schemas.openxmlformats.org/drawingml/2006/table">
            <a:tbl>
              <a:tblPr firstRow="1" firstCol="1" bandRow="1">
                <a:tableStyleId>{2D5ABB26-0587-4C30-8999-92F81FD0307C}</a:tableStyleId>
              </a:tblPr>
              <a:tblGrid>
                <a:gridCol w="1714629">
                  <a:extLst>
                    <a:ext uri="{9D8B030D-6E8A-4147-A177-3AD203B41FA5}">
                      <a16:colId xmlns:a16="http://schemas.microsoft.com/office/drawing/2014/main" val="1732300633"/>
                    </a:ext>
                  </a:extLst>
                </a:gridCol>
                <a:gridCol w="1336865">
                  <a:extLst>
                    <a:ext uri="{9D8B030D-6E8A-4147-A177-3AD203B41FA5}">
                      <a16:colId xmlns:a16="http://schemas.microsoft.com/office/drawing/2014/main" val="3686995232"/>
                    </a:ext>
                  </a:extLst>
                </a:gridCol>
                <a:gridCol w="1336865">
                  <a:extLst>
                    <a:ext uri="{9D8B030D-6E8A-4147-A177-3AD203B41FA5}">
                      <a16:colId xmlns:a16="http://schemas.microsoft.com/office/drawing/2014/main" val="2020049882"/>
                    </a:ext>
                  </a:extLst>
                </a:gridCol>
                <a:gridCol w="1240167">
                  <a:extLst>
                    <a:ext uri="{9D8B030D-6E8A-4147-A177-3AD203B41FA5}">
                      <a16:colId xmlns:a16="http://schemas.microsoft.com/office/drawing/2014/main" val="1971143538"/>
                    </a:ext>
                  </a:extLst>
                </a:gridCol>
                <a:gridCol w="1434370">
                  <a:extLst>
                    <a:ext uri="{9D8B030D-6E8A-4147-A177-3AD203B41FA5}">
                      <a16:colId xmlns:a16="http://schemas.microsoft.com/office/drawing/2014/main" val="3567709932"/>
                    </a:ext>
                  </a:extLst>
                </a:gridCol>
              </a:tblGrid>
              <a:tr h="940264">
                <a:tc>
                  <a:txBody>
                    <a:bodyPr/>
                    <a:lstStyle/>
                    <a:p>
                      <a:pPr marL="0" marR="0" algn="ctr">
                        <a:lnSpc>
                          <a:spcPct val="107000"/>
                        </a:lnSpc>
                        <a:spcBef>
                          <a:spcPts val="0"/>
                        </a:spcBef>
                        <a:spcAft>
                          <a:spcPts val="0"/>
                        </a:spcAft>
                      </a:pPr>
                      <a:r>
                        <a:rPr lang="en-US" sz="1600" b="1" kern="100" dirty="0">
                          <a:effectLst/>
                        </a:rPr>
                        <a:t>Layout</a:t>
                      </a:r>
                      <a:endParaRPr lang="en-US"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kern="100" dirty="0">
                          <a:effectLst/>
                        </a:rPr>
                        <a:t>Topological property</a:t>
                      </a:r>
                      <a:endParaRPr lang="en-US"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kern="100" dirty="0">
                          <a:effectLst/>
                        </a:rPr>
                        <a:t>Node-weighted property</a:t>
                      </a:r>
                      <a:endParaRPr lang="en-US"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kern="100" dirty="0">
                          <a:effectLst/>
                        </a:rPr>
                        <a:t>Edge-weighted property</a:t>
                      </a:r>
                      <a:endParaRPr lang="en-US"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kern="100" dirty="0">
                          <a:effectLst/>
                        </a:rPr>
                        <a:t>Gene-set grouping property</a:t>
                      </a:r>
                      <a:endParaRPr lang="en-US"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7489287"/>
                  </a:ext>
                </a:extLst>
              </a:tr>
              <a:tr h="304006">
                <a:tc>
                  <a:txBody>
                    <a:bodyPr/>
                    <a:lstStyle/>
                    <a:p>
                      <a:pPr marL="0" marR="0" algn="ctr">
                        <a:lnSpc>
                          <a:spcPct val="107000"/>
                        </a:lnSpc>
                        <a:spcBef>
                          <a:spcPts val="0"/>
                        </a:spcBef>
                        <a:spcAft>
                          <a:spcPts val="0"/>
                        </a:spcAft>
                      </a:pPr>
                      <a:r>
                        <a:rPr lang="en-US" sz="1600" kern="100">
                          <a:effectLst/>
                        </a:rPr>
                        <a:t>OL(Cytoscape)</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lnT w="1905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0"/>
                        </a:spcAft>
                      </a:pPr>
                      <a:r>
                        <a:rPr lang="en-US" sz="1600" kern="100" dirty="0">
                          <a:effectLst/>
                        </a:rPr>
                        <a:t>✓</a:t>
                      </a:r>
                      <a:endParaRPr 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lnT w="1905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0"/>
                        </a:spcAft>
                      </a:pPr>
                      <a:r>
                        <a:rPr lang="en-US" sz="1600" kern="100" dirty="0">
                          <a:effectLst/>
                        </a:rPr>
                        <a:t>✗</a:t>
                      </a:r>
                      <a:endParaRPr 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lnT w="1905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0"/>
                        </a:spcAf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lnT w="1905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0"/>
                        </a:spcAf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68562432"/>
                  </a:ext>
                </a:extLst>
              </a:tr>
              <a:tr h="304006">
                <a:tc>
                  <a:txBody>
                    <a:bodyPr/>
                    <a:lstStyle/>
                    <a:p>
                      <a:pPr marL="0" marR="0" algn="ctr">
                        <a:lnSpc>
                          <a:spcPct val="107000"/>
                        </a:lnSpc>
                        <a:spcBef>
                          <a:spcPts val="0"/>
                        </a:spcBef>
                        <a:spcAft>
                          <a:spcPts val="0"/>
                        </a:spcAft>
                      </a:pPr>
                      <a:r>
                        <a:rPr lang="en-US" sz="1400" kern="100">
                          <a:effectLst/>
                        </a:rPr>
                        <a:t>FA2</a:t>
                      </a:r>
                      <a:r>
                        <a:rPr lang="en-US" sz="1600" kern="100">
                          <a:effectLst/>
                        </a:rPr>
                        <a:t>(Gephi)</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tc>
                  <a:txBody>
                    <a:bodyPr/>
                    <a:lstStyle/>
                    <a:p>
                      <a:pPr marL="0" marR="0" algn="ctr">
                        <a:lnSpc>
                          <a:spcPct val="107000"/>
                        </a:lnSpc>
                        <a:spcBef>
                          <a:spcPts val="0"/>
                        </a:spcBef>
                        <a:spcAft>
                          <a:spcPts val="0"/>
                        </a:spcAft>
                        <a:tabLst>
                          <a:tab pos="415290" algn="l"/>
                        </a:tabLs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tc>
                  <a:txBody>
                    <a:bodyPr/>
                    <a:lstStyle/>
                    <a:p>
                      <a:pPr marL="0" marR="0" algn="ctr">
                        <a:lnSpc>
                          <a:spcPct val="107000"/>
                        </a:lnSpc>
                        <a:spcBef>
                          <a:spcPts val="0"/>
                        </a:spcBef>
                        <a:spcAft>
                          <a:spcPts val="0"/>
                        </a:spcAf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tc>
                  <a:txBody>
                    <a:bodyPr/>
                    <a:lstStyle/>
                    <a:p>
                      <a:pPr marL="0" marR="0" algn="ctr">
                        <a:lnSpc>
                          <a:spcPct val="107000"/>
                        </a:lnSpc>
                        <a:spcBef>
                          <a:spcPts val="0"/>
                        </a:spcBef>
                        <a:spcAft>
                          <a:spcPts val="0"/>
                        </a:spcAf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tc>
                  <a:txBody>
                    <a:bodyPr/>
                    <a:lstStyle/>
                    <a:p>
                      <a:pPr marL="0" marR="0" algn="ctr">
                        <a:lnSpc>
                          <a:spcPct val="107000"/>
                        </a:lnSpc>
                        <a:spcBef>
                          <a:spcPts val="0"/>
                        </a:spcBef>
                        <a:spcAft>
                          <a:spcPts val="0"/>
                        </a:spcAf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extLst>
                  <a:ext uri="{0D108BD9-81ED-4DB2-BD59-A6C34878D82A}">
                    <a16:rowId xmlns:a16="http://schemas.microsoft.com/office/drawing/2014/main" val="2223224826"/>
                  </a:ext>
                </a:extLst>
              </a:tr>
              <a:tr h="302024">
                <a:tc>
                  <a:txBody>
                    <a:bodyPr/>
                    <a:lstStyle/>
                    <a:p>
                      <a:pPr marL="0" marR="0" algn="ctr">
                        <a:lnSpc>
                          <a:spcPct val="107000"/>
                        </a:lnSpc>
                        <a:spcBef>
                          <a:spcPts val="0"/>
                        </a:spcBef>
                        <a:spcAft>
                          <a:spcPts val="0"/>
                        </a:spcAft>
                      </a:pPr>
                      <a:r>
                        <a:rPr lang="en-US" sz="1400" kern="100">
                          <a:effectLst/>
                        </a:rPr>
                        <a:t>FR(Gephi)</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tc>
                  <a:txBody>
                    <a:bodyPr/>
                    <a:lstStyle/>
                    <a:p>
                      <a:pPr marL="0" marR="0" algn="ctr">
                        <a:lnSpc>
                          <a:spcPct val="107000"/>
                        </a:lnSpc>
                        <a:spcBef>
                          <a:spcPts val="0"/>
                        </a:spcBef>
                        <a:spcAft>
                          <a:spcPts val="0"/>
                        </a:spcAft>
                        <a:tabLst>
                          <a:tab pos="415290" algn="l"/>
                        </a:tabLs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tc>
                  <a:txBody>
                    <a:bodyPr/>
                    <a:lstStyle/>
                    <a:p>
                      <a:pPr marL="0" marR="0" algn="ctr">
                        <a:lnSpc>
                          <a:spcPct val="107000"/>
                        </a:lnSpc>
                        <a:spcBef>
                          <a:spcPts val="0"/>
                        </a:spcBef>
                        <a:spcAft>
                          <a:spcPts val="0"/>
                        </a:spcAf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tc>
                  <a:txBody>
                    <a:bodyPr/>
                    <a:lstStyle/>
                    <a:p>
                      <a:pPr marL="0" marR="0" algn="ctr">
                        <a:lnSpc>
                          <a:spcPct val="107000"/>
                        </a:lnSpc>
                        <a:spcBef>
                          <a:spcPts val="0"/>
                        </a:spcBef>
                        <a:spcAft>
                          <a:spcPts val="0"/>
                        </a:spcAf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tc>
                  <a:txBody>
                    <a:bodyPr/>
                    <a:lstStyle/>
                    <a:p>
                      <a:pPr marL="0" marR="0" algn="ctr">
                        <a:lnSpc>
                          <a:spcPct val="107000"/>
                        </a:lnSpc>
                        <a:spcBef>
                          <a:spcPts val="0"/>
                        </a:spcBef>
                        <a:spcAft>
                          <a:spcPts val="0"/>
                        </a:spcAf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extLst>
                  <a:ext uri="{0D108BD9-81ED-4DB2-BD59-A6C34878D82A}">
                    <a16:rowId xmlns:a16="http://schemas.microsoft.com/office/drawing/2014/main" val="2154917925"/>
                  </a:ext>
                </a:extLst>
              </a:tr>
              <a:tr h="304006">
                <a:tc>
                  <a:txBody>
                    <a:bodyPr/>
                    <a:lstStyle/>
                    <a:p>
                      <a:pPr marL="0" marR="0" algn="ctr">
                        <a:lnSpc>
                          <a:spcPct val="107000"/>
                        </a:lnSpc>
                        <a:spcBef>
                          <a:spcPts val="0"/>
                        </a:spcBef>
                        <a:spcAft>
                          <a:spcPts val="0"/>
                        </a:spcAft>
                      </a:pPr>
                      <a:r>
                        <a:rPr lang="en-US" sz="1400" kern="100">
                          <a:effectLst/>
                        </a:rPr>
                        <a:t>FD</a:t>
                      </a:r>
                      <a:r>
                        <a:rPr lang="en-US" sz="1600" kern="100">
                          <a:effectLst/>
                        </a:rPr>
                        <a:t>(Cytoscape)</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tc>
                  <a:txBody>
                    <a:bodyPr/>
                    <a:lstStyle/>
                    <a:p>
                      <a:pPr marL="0" marR="0" algn="ctr">
                        <a:lnSpc>
                          <a:spcPct val="107000"/>
                        </a:lnSpc>
                        <a:spcBef>
                          <a:spcPts val="0"/>
                        </a:spcBef>
                        <a:spcAft>
                          <a:spcPts val="0"/>
                        </a:spcAft>
                        <a:tabLst>
                          <a:tab pos="415290" algn="l"/>
                        </a:tabLs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tc>
                  <a:txBody>
                    <a:bodyPr/>
                    <a:lstStyle/>
                    <a:p>
                      <a:pPr marL="0" marR="0" algn="ctr">
                        <a:lnSpc>
                          <a:spcPct val="107000"/>
                        </a:lnSpc>
                        <a:spcBef>
                          <a:spcPts val="0"/>
                        </a:spcBef>
                        <a:spcAft>
                          <a:spcPts val="0"/>
                        </a:spcAf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tc>
                  <a:txBody>
                    <a:bodyPr/>
                    <a:lstStyle/>
                    <a:p>
                      <a:pPr marL="0" marR="0" algn="ctr">
                        <a:lnSpc>
                          <a:spcPct val="107000"/>
                        </a:lnSpc>
                        <a:spcBef>
                          <a:spcPts val="0"/>
                        </a:spcBef>
                        <a:spcAft>
                          <a:spcPts val="0"/>
                        </a:spcAf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tc>
                  <a:txBody>
                    <a:bodyPr/>
                    <a:lstStyle/>
                    <a:p>
                      <a:pPr marL="0" marR="0" algn="ctr">
                        <a:lnSpc>
                          <a:spcPct val="107000"/>
                        </a:lnSpc>
                        <a:spcBef>
                          <a:spcPts val="0"/>
                        </a:spcBef>
                        <a:spcAft>
                          <a:spcPts val="0"/>
                        </a:spcAf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extLst>
                  <a:ext uri="{0D108BD9-81ED-4DB2-BD59-A6C34878D82A}">
                    <a16:rowId xmlns:a16="http://schemas.microsoft.com/office/drawing/2014/main" val="3107953519"/>
                  </a:ext>
                </a:extLst>
              </a:tr>
              <a:tr h="377572">
                <a:tc>
                  <a:txBody>
                    <a:bodyPr/>
                    <a:lstStyle/>
                    <a:p>
                      <a:pPr marL="0" marR="0" algn="ctr">
                        <a:lnSpc>
                          <a:spcPct val="107000"/>
                        </a:lnSpc>
                        <a:spcBef>
                          <a:spcPts val="0"/>
                        </a:spcBef>
                        <a:spcAft>
                          <a:spcPts val="0"/>
                        </a:spcAft>
                      </a:pPr>
                      <a:r>
                        <a:rPr lang="en-US" sz="1400" kern="100" dirty="0">
                          <a:effectLst/>
                        </a:rPr>
                        <a:t>EWFR</a:t>
                      </a:r>
                      <a:r>
                        <a:rPr lang="en-US" sz="1600" kern="100" dirty="0">
                          <a:effectLst/>
                        </a:rPr>
                        <a:t>(</a:t>
                      </a:r>
                      <a:r>
                        <a:rPr lang="en-US" sz="1600" kern="100" dirty="0" err="1">
                          <a:effectLst/>
                        </a:rPr>
                        <a:t>Cytoscape</a:t>
                      </a:r>
                      <a:r>
                        <a:rPr lang="en-US" sz="1600" kern="100" dirty="0">
                          <a:effectLst/>
                        </a:rPr>
                        <a:t>)</a:t>
                      </a:r>
                      <a:endParaRPr 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tc>
                  <a:txBody>
                    <a:bodyPr/>
                    <a:lstStyle/>
                    <a:p>
                      <a:pPr marL="0" marR="0" algn="ctr">
                        <a:lnSpc>
                          <a:spcPct val="107000"/>
                        </a:lnSpc>
                        <a:spcBef>
                          <a:spcPts val="0"/>
                        </a:spcBef>
                        <a:spcAft>
                          <a:spcPts val="0"/>
                        </a:spcAf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tc>
                  <a:txBody>
                    <a:bodyPr/>
                    <a:lstStyle/>
                    <a:p>
                      <a:pPr marL="0" marR="0" algn="ctr">
                        <a:lnSpc>
                          <a:spcPct val="107000"/>
                        </a:lnSpc>
                        <a:spcBef>
                          <a:spcPts val="0"/>
                        </a:spcBef>
                        <a:spcAft>
                          <a:spcPts val="0"/>
                        </a:spcAf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tc>
                  <a:txBody>
                    <a:bodyPr/>
                    <a:lstStyle/>
                    <a:p>
                      <a:pPr marL="0" marR="0" algn="ctr">
                        <a:lnSpc>
                          <a:spcPct val="107000"/>
                        </a:lnSpc>
                        <a:spcBef>
                          <a:spcPts val="0"/>
                        </a:spcBef>
                        <a:spcAft>
                          <a:spcPts val="0"/>
                        </a:spcAf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tc>
                  <a:txBody>
                    <a:bodyPr/>
                    <a:lstStyle/>
                    <a:p>
                      <a:pPr marL="0" marR="0" algn="ctr">
                        <a:lnSpc>
                          <a:spcPct val="107000"/>
                        </a:lnSpc>
                        <a:spcBef>
                          <a:spcPts val="0"/>
                        </a:spcBef>
                        <a:spcAft>
                          <a:spcPts val="0"/>
                        </a:spcAf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extLst>
                  <a:ext uri="{0D108BD9-81ED-4DB2-BD59-A6C34878D82A}">
                    <a16:rowId xmlns:a16="http://schemas.microsoft.com/office/drawing/2014/main" val="1973372922"/>
                  </a:ext>
                </a:extLst>
              </a:tr>
              <a:tr h="377572">
                <a:tc>
                  <a:txBody>
                    <a:bodyPr/>
                    <a:lstStyle/>
                    <a:p>
                      <a:pPr marL="0" marR="0" algn="ctr">
                        <a:lnSpc>
                          <a:spcPct val="107000"/>
                        </a:lnSpc>
                        <a:spcBef>
                          <a:spcPts val="0"/>
                        </a:spcBef>
                        <a:spcAft>
                          <a:spcPts val="0"/>
                        </a:spcAft>
                      </a:pPr>
                      <a:r>
                        <a:rPr lang="en-US" sz="1400" kern="100">
                          <a:effectLst/>
                        </a:rPr>
                        <a:t>EMap(</a:t>
                      </a:r>
                      <a:r>
                        <a:rPr lang="en-US" sz="1600" kern="100">
                          <a:effectLst/>
                        </a:rPr>
                        <a:t>Cytoscape)</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tc>
                  <a:txBody>
                    <a:bodyPr/>
                    <a:lstStyle/>
                    <a:p>
                      <a:pPr marL="0" marR="0" algn="ctr">
                        <a:lnSpc>
                          <a:spcPct val="107000"/>
                        </a:lnSpc>
                        <a:spcBef>
                          <a:spcPts val="0"/>
                        </a:spcBef>
                        <a:spcAft>
                          <a:spcPts val="0"/>
                        </a:spcAf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tc>
                  <a:txBody>
                    <a:bodyPr/>
                    <a:lstStyle/>
                    <a:p>
                      <a:pPr marL="0" marR="0" algn="ctr">
                        <a:lnSpc>
                          <a:spcPct val="107000"/>
                        </a:lnSpc>
                        <a:spcBef>
                          <a:spcPts val="0"/>
                        </a:spcBef>
                        <a:spcAft>
                          <a:spcPts val="0"/>
                        </a:spcAf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tc>
                  <a:txBody>
                    <a:bodyPr/>
                    <a:lstStyle/>
                    <a:p>
                      <a:pPr marL="0" marR="0" algn="ctr">
                        <a:lnSpc>
                          <a:spcPct val="107000"/>
                        </a:lnSpc>
                        <a:spcBef>
                          <a:spcPts val="0"/>
                        </a:spcBef>
                        <a:spcAft>
                          <a:spcPts val="0"/>
                        </a:spcAf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tc>
                  <a:txBody>
                    <a:bodyPr/>
                    <a:lstStyle/>
                    <a:p>
                      <a:pPr marL="0" marR="0" algn="ctr">
                        <a:lnSpc>
                          <a:spcPct val="107000"/>
                        </a:lnSpc>
                        <a:spcBef>
                          <a:spcPts val="0"/>
                        </a:spcBef>
                        <a:spcAft>
                          <a:spcPts val="0"/>
                        </a:spcAf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tc>
                <a:extLst>
                  <a:ext uri="{0D108BD9-81ED-4DB2-BD59-A6C34878D82A}">
                    <a16:rowId xmlns:a16="http://schemas.microsoft.com/office/drawing/2014/main" val="3538836029"/>
                  </a:ext>
                </a:extLst>
              </a:tr>
              <a:tr h="302024">
                <a:tc>
                  <a:txBody>
                    <a:bodyPr/>
                    <a:lstStyle/>
                    <a:p>
                      <a:pPr marL="0" marR="0" algn="ctr">
                        <a:lnSpc>
                          <a:spcPct val="107000"/>
                        </a:lnSpc>
                        <a:spcBef>
                          <a:spcPts val="0"/>
                        </a:spcBef>
                        <a:spcAft>
                          <a:spcPts val="0"/>
                        </a:spcAft>
                      </a:pPr>
                      <a:r>
                        <a:rPr lang="en-US" sz="1400" kern="100" dirty="0">
                          <a:effectLst/>
                        </a:rPr>
                        <a:t>DEMA</a:t>
                      </a:r>
                      <a:endParaRPr 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dirty="0">
                          <a:effectLst/>
                        </a:rPr>
                        <a:t>✓</a:t>
                      </a:r>
                      <a:endParaRPr 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a:effectLst/>
                        </a:rPr>
                        <a:t>✓</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kern="100" dirty="0">
                          <a:effectLst/>
                        </a:rPr>
                        <a:t>✓</a:t>
                      </a:r>
                      <a:endParaRPr 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0080" marR="1000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6765148"/>
                  </a:ext>
                </a:extLst>
              </a:tr>
            </a:tbl>
          </a:graphicData>
        </a:graphic>
      </p:graphicFrame>
      <p:pic>
        <p:nvPicPr>
          <p:cNvPr id="25" name="Picture 24">
            <a:extLst>
              <a:ext uri="{FF2B5EF4-FFF2-40B4-BE49-F238E27FC236}">
                <a16:creationId xmlns:a16="http://schemas.microsoft.com/office/drawing/2014/main" id="{E6CEBE31-33CD-45C5-B6B5-654693F369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9859" y="3089543"/>
            <a:ext cx="3313220" cy="2970473"/>
          </a:xfrm>
          <a:prstGeom prst="rect">
            <a:avLst/>
          </a:prstGeom>
        </p:spPr>
      </p:pic>
      <p:sp>
        <p:nvSpPr>
          <p:cNvPr id="9" name="Rectangle 8">
            <a:extLst>
              <a:ext uri="{FF2B5EF4-FFF2-40B4-BE49-F238E27FC236}">
                <a16:creationId xmlns:a16="http://schemas.microsoft.com/office/drawing/2014/main" id="{E79A5E04-01DE-4379-AD7C-709AB2C3235D}"/>
              </a:ext>
            </a:extLst>
          </p:cNvPr>
          <p:cNvSpPr/>
          <p:nvPr/>
        </p:nvSpPr>
        <p:spPr>
          <a:xfrm>
            <a:off x="875383" y="6274385"/>
            <a:ext cx="8127940" cy="523220"/>
          </a:xfrm>
          <a:prstGeom prst="rect">
            <a:avLst/>
          </a:prstGeom>
        </p:spPr>
        <p:txBody>
          <a:bodyPr wrap="square">
            <a:spAutoFit/>
          </a:bodyPr>
          <a:lstStyle/>
          <a:p>
            <a:r>
              <a:rPr lang="en-US" sz="1400" dirty="0">
                <a:latin typeface="Times New Roman" panose="02020603050405020304" pitchFamily="18" charset="0"/>
                <a:ea typeface="DengXian" panose="02010600030101010101" pitchFamily="2" charset="-122"/>
              </a:rPr>
              <a:t>Organic layout (OL), ForceAtlas2 (FA2), </a:t>
            </a:r>
            <a:r>
              <a:rPr lang="en-US" sz="1400" dirty="0" err="1">
                <a:latin typeface="Times New Roman" panose="02020603050405020304" pitchFamily="18" charset="0"/>
                <a:ea typeface="DengXian" panose="02010600030101010101" pitchFamily="2" charset="-122"/>
              </a:rPr>
              <a:t>Fruchterman</a:t>
            </a:r>
            <a:r>
              <a:rPr lang="en-US" sz="1400" dirty="0">
                <a:latin typeface="Times New Roman" panose="02020603050405020304" pitchFamily="18" charset="0"/>
                <a:ea typeface="DengXian" panose="02010600030101010101" pitchFamily="2" charset="-122"/>
              </a:rPr>
              <a:t> and </a:t>
            </a:r>
            <a:r>
              <a:rPr lang="en-US" sz="1400" dirty="0" err="1">
                <a:latin typeface="Times New Roman" panose="02020603050405020304" pitchFamily="18" charset="0"/>
                <a:ea typeface="DengXian" panose="02010600030101010101" pitchFamily="2" charset="-122"/>
              </a:rPr>
              <a:t>Reingold</a:t>
            </a:r>
            <a:r>
              <a:rPr lang="en-US" sz="1400" dirty="0">
                <a:latin typeface="Times New Roman" panose="02020603050405020304" pitchFamily="18" charset="0"/>
                <a:ea typeface="DengXian" panose="02010600030101010101" pitchFamily="2" charset="-122"/>
              </a:rPr>
              <a:t> (FR) model, Force-Directed (FD) layout, Edge-weighted FR (EWFR) and </a:t>
            </a:r>
            <a:r>
              <a:rPr lang="en-US" sz="1400" dirty="0" err="1">
                <a:latin typeface="Times New Roman" panose="02020603050405020304" pitchFamily="18" charset="0"/>
                <a:ea typeface="DengXian" panose="02010600030101010101" pitchFamily="2" charset="-122"/>
              </a:rPr>
              <a:t>Emap</a:t>
            </a:r>
            <a:endParaRPr lang="en-US" sz="1400" dirty="0"/>
          </a:p>
        </p:txBody>
      </p:sp>
      <p:sp>
        <p:nvSpPr>
          <p:cNvPr id="4" name="Slide Number Placeholder 3">
            <a:extLst>
              <a:ext uri="{FF2B5EF4-FFF2-40B4-BE49-F238E27FC236}">
                <a16:creationId xmlns:a16="http://schemas.microsoft.com/office/drawing/2014/main" id="{18BABB2F-CFD6-4768-B31D-AD421CE2E176}"/>
              </a:ext>
            </a:extLst>
          </p:cNvPr>
          <p:cNvSpPr>
            <a:spLocks noGrp="1"/>
          </p:cNvSpPr>
          <p:nvPr>
            <p:ph type="sldNum" sz="quarter" idx="12"/>
          </p:nvPr>
        </p:nvSpPr>
        <p:spPr/>
        <p:txBody>
          <a:bodyPr/>
          <a:lstStyle/>
          <a:p>
            <a:fld id="{3D8C920E-F6D8-4A15-BF08-E95EF049F842}" type="slidenum">
              <a:rPr lang="en-US" smtClean="0"/>
              <a:t>37</a:t>
            </a:fld>
            <a:endParaRPr lang="en-US" dirty="0"/>
          </a:p>
        </p:txBody>
      </p:sp>
      <p:sp>
        <p:nvSpPr>
          <p:cNvPr id="28" name="TextBox 27">
            <a:extLst>
              <a:ext uri="{FF2B5EF4-FFF2-40B4-BE49-F238E27FC236}">
                <a16:creationId xmlns:a16="http://schemas.microsoft.com/office/drawing/2014/main" id="{9D171E83-18B7-44BF-9722-9C4E3E33DD2A}"/>
              </a:ext>
            </a:extLst>
          </p:cNvPr>
          <p:cNvSpPr txBox="1"/>
          <p:nvPr/>
        </p:nvSpPr>
        <p:spPr>
          <a:xfrm>
            <a:off x="5768478" y="6624547"/>
            <a:ext cx="7026194" cy="261610"/>
          </a:xfrm>
          <a:prstGeom prst="rect">
            <a:avLst/>
          </a:prstGeom>
          <a:noFill/>
        </p:spPr>
        <p:txBody>
          <a:bodyPr wrap="square">
            <a:spAutoFit/>
          </a:bodyPr>
          <a:lstStyle/>
          <a:p>
            <a:r>
              <a:rPr lang="pl-PL" sz="1100" b="0" i="0" dirty="0">
                <a:effectLst/>
                <a:latin typeface="Arial" panose="020B0604020202020204" pitchFamily="34" charset="0"/>
              </a:rPr>
              <a:t>Weng</a:t>
            </a:r>
            <a:r>
              <a:rPr lang="en-US" sz="1100" dirty="0">
                <a:latin typeface="Arial" panose="020B0604020202020204" pitchFamily="34" charset="0"/>
              </a:rPr>
              <a:t> and </a:t>
            </a:r>
            <a:r>
              <a:rPr lang="pl-PL" sz="1100" b="0" i="0" dirty="0">
                <a:effectLst/>
                <a:latin typeface="Arial" panose="020B0604020202020204" pitchFamily="34" charset="0"/>
              </a:rPr>
              <a:t>Yue</a:t>
            </a:r>
            <a:r>
              <a:rPr lang="en-US" sz="1100" b="0" i="0" dirty="0">
                <a:effectLst/>
                <a:latin typeface="Arial" panose="020B0604020202020204" pitchFamily="34" charset="0"/>
              </a:rPr>
              <a:t> et al. DEMA: Bioinformatics, 2022, https://doi.org/10.1093/bioinformatics/btac261 </a:t>
            </a:r>
            <a:endParaRPr lang="en-US" sz="1100" dirty="0"/>
          </a:p>
        </p:txBody>
      </p:sp>
    </p:spTree>
    <p:extLst>
      <p:ext uri="{BB962C8B-B14F-4D97-AF65-F5344CB8AC3E}">
        <p14:creationId xmlns:p14="http://schemas.microsoft.com/office/powerpoint/2010/main" val="357138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52FB7-5575-457C-91A1-E5246F87FD49}"/>
              </a:ext>
            </a:extLst>
          </p:cNvPr>
          <p:cNvSpPr>
            <a:spLocks noGrp="1"/>
          </p:cNvSpPr>
          <p:nvPr>
            <p:ph type="title"/>
          </p:nvPr>
        </p:nvSpPr>
        <p:spPr/>
        <p:txBody>
          <a:bodyPr/>
          <a:lstStyle/>
          <a:p>
            <a:r>
              <a:rPr lang="en-US" b="0" i="0" dirty="0">
                <a:solidFill>
                  <a:srgbClr val="000000"/>
                </a:solidFill>
                <a:effectLst/>
                <a:latin typeface="Source Sans Pro" panose="020B0503030403020204" pitchFamily="34" charset="0"/>
              </a:rPr>
              <a:t>1. Statistical Enrichment Analysis of Samples (SEAS) </a:t>
            </a:r>
            <a:endParaRPr lang="en-US" dirty="0"/>
          </a:p>
        </p:txBody>
      </p:sp>
      <p:sp>
        <p:nvSpPr>
          <p:cNvPr id="3" name="Content Placeholder 2">
            <a:extLst>
              <a:ext uri="{FF2B5EF4-FFF2-40B4-BE49-F238E27FC236}">
                <a16:creationId xmlns:a16="http://schemas.microsoft.com/office/drawing/2014/main" id="{27D88697-5AFA-4126-98EC-7EDB9FE71754}"/>
              </a:ext>
            </a:extLst>
          </p:cNvPr>
          <p:cNvSpPr>
            <a:spLocks noGrp="1"/>
          </p:cNvSpPr>
          <p:nvPr>
            <p:ph idx="1"/>
          </p:nvPr>
        </p:nvSpPr>
        <p:spPr>
          <a:xfrm>
            <a:off x="838200" y="6389135"/>
            <a:ext cx="7269000" cy="461665"/>
          </a:xfrm>
        </p:spPr>
        <p:txBody>
          <a:bodyPr>
            <a:normAutofit lnSpcReduction="10000"/>
          </a:bodyPr>
          <a:lstStyle/>
          <a:p>
            <a:endParaRPr lang="en-US" dirty="0"/>
          </a:p>
        </p:txBody>
      </p:sp>
      <p:pic>
        <p:nvPicPr>
          <p:cNvPr id="3074" name="Picture 2" descr="seas Image">
            <a:extLst>
              <a:ext uri="{FF2B5EF4-FFF2-40B4-BE49-F238E27FC236}">
                <a16:creationId xmlns:a16="http://schemas.microsoft.com/office/drawing/2014/main" id="{0E0427F6-447F-49FC-9045-32409A04C4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1604964"/>
            <a:ext cx="8458199" cy="47577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756BB49-D8EE-4023-837F-F286D7E001CD}"/>
              </a:ext>
            </a:extLst>
          </p:cNvPr>
          <p:cNvSpPr txBox="1"/>
          <p:nvPr/>
        </p:nvSpPr>
        <p:spPr>
          <a:xfrm>
            <a:off x="9377999" y="6492875"/>
            <a:ext cx="2660401" cy="461665"/>
          </a:xfrm>
          <a:prstGeom prst="rect">
            <a:avLst/>
          </a:prstGeom>
          <a:noFill/>
        </p:spPr>
        <p:txBody>
          <a:bodyPr wrap="square">
            <a:spAutoFit/>
          </a:bodyPr>
          <a:lstStyle/>
          <a:p>
            <a:r>
              <a:rPr lang="en-US" sz="1200" i="0" dirty="0">
                <a:effectLst/>
              </a:rPr>
              <a:t>Nguyen </a:t>
            </a:r>
            <a:r>
              <a:rPr lang="en-US" sz="1200" dirty="0"/>
              <a:t>et al. in </a:t>
            </a:r>
            <a:r>
              <a:rPr lang="en-US" sz="1200" i="0" dirty="0">
                <a:solidFill>
                  <a:srgbClr val="282828"/>
                </a:solidFill>
                <a:effectLst/>
              </a:rPr>
              <a:t>Front. Big Data,2021</a:t>
            </a:r>
            <a:br>
              <a:rPr lang="en-US" sz="1200" dirty="0"/>
            </a:br>
            <a:endParaRPr lang="en-US" sz="1200" dirty="0"/>
          </a:p>
        </p:txBody>
      </p:sp>
    </p:spTree>
    <p:extLst>
      <p:ext uri="{BB962C8B-B14F-4D97-AF65-F5344CB8AC3E}">
        <p14:creationId xmlns:p14="http://schemas.microsoft.com/office/powerpoint/2010/main" val="2346850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FC2CBD-BAAB-4C51-B3C4-18389C718536}"/>
              </a:ext>
            </a:extLst>
          </p:cNvPr>
          <p:cNvSpPr/>
          <p:nvPr/>
        </p:nvSpPr>
        <p:spPr>
          <a:xfrm>
            <a:off x="5589895" y="1861873"/>
            <a:ext cx="2757293" cy="369332"/>
          </a:xfrm>
          <a:prstGeom prst="rect">
            <a:avLst/>
          </a:prstGeom>
        </p:spPr>
        <p:txBody>
          <a:bodyPr wrap="none">
            <a:spAutoFit/>
          </a:bodyPr>
          <a:lstStyle/>
          <a:p>
            <a:r>
              <a:rPr lang="en-US" dirty="0"/>
              <a:t>Data coverage in PAGER 2.0</a:t>
            </a:r>
          </a:p>
        </p:txBody>
      </p:sp>
      <p:graphicFrame>
        <p:nvGraphicFramePr>
          <p:cNvPr id="22" name="表格 4">
            <a:extLst>
              <a:ext uri="{FF2B5EF4-FFF2-40B4-BE49-F238E27FC236}">
                <a16:creationId xmlns:a16="http://schemas.microsoft.com/office/drawing/2014/main" id="{D22E6AF7-FFD9-442A-B2A8-6A08A3A607C3}"/>
              </a:ext>
            </a:extLst>
          </p:cNvPr>
          <p:cNvGraphicFramePr>
            <a:graphicFrameLocks noGrp="1"/>
          </p:cNvGraphicFramePr>
          <p:nvPr/>
        </p:nvGraphicFramePr>
        <p:xfrm>
          <a:off x="5653917" y="2262960"/>
          <a:ext cx="5913366" cy="4254333"/>
        </p:xfrm>
        <a:graphic>
          <a:graphicData uri="http://schemas.openxmlformats.org/drawingml/2006/table">
            <a:tbl>
              <a:tblPr/>
              <a:tblGrid>
                <a:gridCol w="4355264">
                  <a:extLst>
                    <a:ext uri="{9D8B030D-6E8A-4147-A177-3AD203B41FA5}">
                      <a16:colId xmlns:a16="http://schemas.microsoft.com/office/drawing/2014/main" val="20000"/>
                    </a:ext>
                  </a:extLst>
                </a:gridCol>
                <a:gridCol w="1558102">
                  <a:extLst>
                    <a:ext uri="{9D8B030D-6E8A-4147-A177-3AD203B41FA5}">
                      <a16:colId xmlns:a16="http://schemas.microsoft.com/office/drawing/2014/main" val="20001"/>
                    </a:ext>
                  </a:extLst>
                </a:gridCol>
              </a:tblGrid>
              <a:tr h="260211">
                <a:tc>
                  <a:txBody>
                    <a:bodyPr/>
                    <a:lstStyle/>
                    <a:p>
                      <a:pPr algn="just">
                        <a:lnSpc>
                          <a:spcPct val="115000"/>
                        </a:lnSpc>
                        <a:spcBef>
                          <a:spcPts val="1700"/>
                        </a:spcBef>
                        <a:spcAft>
                          <a:spcPts val="0"/>
                        </a:spcAft>
                      </a:pPr>
                      <a:r>
                        <a:rPr lang="en-US" altLang="zh-CN" sz="1600" b="1" kern="100" dirty="0">
                          <a:solidFill>
                            <a:srgbClr val="000000"/>
                          </a:solidFill>
                          <a:latin typeface="+mn-lt"/>
                          <a:ea typeface="SimSun"/>
                          <a:cs typeface="Times New Roman"/>
                        </a:rPr>
                        <a:t>Category</a:t>
                      </a:r>
                      <a:endParaRPr lang="zh-CN" sz="1600" b="1" kern="100" dirty="0">
                        <a:latin typeface="+mn-lt"/>
                        <a:ea typeface="宋体"/>
                        <a:cs typeface="Times New Roman"/>
                      </a:endParaRPr>
                    </a:p>
                  </a:txBody>
                  <a:tcPr marL="60008" marR="6000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Bef>
                          <a:spcPts val="1700"/>
                        </a:spcBef>
                        <a:spcAft>
                          <a:spcPts val="0"/>
                        </a:spcAft>
                      </a:pPr>
                      <a:r>
                        <a:rPr lang="en-US" sz="1600" b="1" kern="100" dirty="0">
                          <a:solidFill>
                            <a:srgbClr val="000000"/>
                          </a:solidFill>
                          <a:latin typeface="+mn-lt"/>
                          <a:ea typeface="SimSun"/>
                          <a:cs typeface="Times New Roman"/>
                        </a:rPr>
                        <a:t>Count</a:t>
                      </a:r>
                      <a:endParaRPr lang="zh-CN" sz="1600" kern="100" dirty="0">
                        <a:latin typeface="+mn-lt"/>
                        <a:ea typeface="宋体"/>
                        <a:cs typeface="Times New Roman"/>
                      </a:endParaRPr>
                    </a:p>
                  </a:txBody>
                  <a:tcPr marL="60008" marR="6000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0211">
                <a:tc>
                  <a:txBody>
                    <a:bodyPr/>
                    <a:lstStyle/>
                    <a:p>
                      <a:pPr algn="just">
                        <a:lnSpc>
                          <a:spcPct val="115000"/>
                        </a:lnSpc>
                        <a:spcBef>
                          <a:spcPts val="1700"/>
                        </a:spcBef>
                        <a:spcAft>
                          <a:spcPts val="0"/>
                        </a:spcAft>
                      </a:pPr>
                      <a:r>
                        <a:rPr lang="en-US" sz="1600" b="1" kern="100" dirty="0">
                          <a:solidFill>
                            <a:srgbClr val="000000"/>
                          </a:solidFill>
                          <a:latin typeface="+mn-lt"/>
                          <a:ea typeface="SimSun"/>
                          <a:cs typeface="Times New Roman"/>
                        </a:rPr>
                        <a:t>Human genes</a:t>
                      </a:r>
                      <a:endParaRPr lang="zh-CN" sz="1600" kern="100" dirty="0">
                        <a:latin typeface="+mn-lt"/>
                        <a:ea typeface="宋体"/>
                        <a:cs typeface="Times New Roman"/>
                      </a:endParaRPr>
                    </a:p>
                  </a:txBody>
                  <a:tcPr marL="60008" marR="60008"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15000"/>
                        </a:lnSpc>
                        <a:spcBef>
                          <a:spcPts val="1700"/>
                        </a:spcBef>
                        <a:spcAft>
                          <a:spcPts val="0"/>
                        </a:spcAft>
                      </a:pPr>
                      <a:r>
                        <a:rPr lang="en-US" sz="1600" kern="100" dirty="0">
                          <a:solidFill>
                            <a:srgbClr val="000000"/>
                          </a:solidFill>
                          <a:latin typeface="+mn-lt"/>
                          <a:ea typeface="SimSun"/>
                          <a:cs typeface="Times New Roman"/>
                        </a:rPr>
                        <a:t>29,977</a:t>
                      </a:r>
                      <a:endParaRPr lang="zh-CN" sz="1600" kern="100" dirty="0">
                        <a:latin typeface="+mn-lt"/>
                        <a:ea typeface="宋体"/>
                        <a:cs typeface="Times New Roman"/>
                      </a:endParaRPr>
                    </a:p>
                  </a:txBody>
                  <a:tcPr marL="60008" marR="60008"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60211">
                <a:tc>
                  <a:txBody>
                    <a:bodyPr/>
                    <a:lstStyle/>
                    <a:p>
                      <a:pPr algn="just">
                        <a:lnSpc>
                          <a:spcPct val="115000"/>
                        </a:lnSpc>
                        <a:spcBef>
                          <a:spcPts val="1700"/>
                        </a:spcBef>
                        <a:spcAft>
                          <a:spcPts val="0"/>
                        </a:spcAft>
                      </a:pPr>
                      <a:r>
                        <a:rPr lang="en-US" sz="1600" b="1" kern="100" dirty="0">
                          <a:solidFill>
                            <a:srgbClr val="000000"/>
                          </a:solidFill>
                          <a:latin typeface="+mn-lt"/>
                          <a:ea typeface="SimSun"/>
                          <a:cs typeface="Times New Roman"/>
                        </a:rPr>
                        <a:t>Gene-to-gene pairs</a:t>
                      </a:r>
                      <a:endParaRPr lang="zh-CN" sz="1600" kern="100" dirty="0">
                        <a:latin typeface="+mn-lt"/>
                        <a:ea typeface="宋体"/>
                        <a:cs typeface="Times New Roman"/>
                      </a:endParaRPr>
                    </a:p>
                  </a:txBody>
                  <a:tcPr marL="60008" marR="60008" marT="0" marB="0">
                    <a:lnL>
                      <a:noFill/>
                    </a:lnL>
                    <a:lnR>
                      <a:noFill/>
                    </a:lnR>
                    <a:lnT>
                      <a:noFill/>
                    </a:lnT>
                    <a:lnB>
                      <a:noFill/>
                    </a:lnB>
                  </a:tcPr>
                </a:tc>
                <a:tc>
                  <a:txBody>
                    <a:bodyPr/>
                    <a:lstStyle/>
                    <a:p>
                      <a:pPr algn="just">
                        <a:lnSpc>
                          <a:spcPct val="115000"/>
                        </a:lnSpc>
                        <a:spcBef>
                          <a:spcPts val="1700"/>
                        </a:spcBef>
                        <a:spcAft>
                          <a:spcPts val="0"/>
                        </a:spcAft>
                      </a:pPr>
                      <a:r>
                        <a:rPr lang="en-US" sz="1600" kern="100">
                          <a:solidFill>
                            <a:srgbClr val="000000"/>
                          </a:solidFill>
                          <a:latin typeface="+mn-lt"/>
                          <a:ea typeface="SimSun"/>
                          <a:cs typeface="Times New Roman"/>
                        </a:rPr>
                        <a:t>601,164</a:t>
                      </a:r>
                      <a:endParaRPr lang="zh-CN" sz="1600" kern="100">
                        <a:latin typeface="+mn-lt"/>
                        <a:ea typeface="宋体"/>
                        <a:cs typeface="Times New Roman"/>
                      </a:endParaRPr>
                    </a:p>
                  </a:txBody>
                  <a:tcPr marL="60008" marR="60008" marT="0" marB="0">
                    <a:lnL>
                      <a:noFill/>
                    </a:lnL>
                    <a:lnR>
                      <a:noFill/>
                    </a:lnR>
                    <a:lnT>
                      <a:noFill/>
                    </a:lnT>
                    <a:lnB>
                      <a:noFill/>
                    </a:lnB>
                  </a:tcPr>
                </a:tc>
                <a:extLst>
                  <a:ext uri="{0D108BD9-81ED-4DB2-BD59-A6C34878D82A}">
                    <a16:rowId xmlns:a16="http://schemas.microsoft.com/office/drawing/2014/main" val="10002"/>
                  </a:ext>
                </a:extLst>
              </a:tr>
              <a:tr h="260211">
                <a:tc>
                  <a:txBody>
                    <a:bodyPr/>
                    <a:lstStyle/>
                    <a:p>
                      <a:pPr lvl="1" algn="just">
                        <a:lnSpc>
                          <a:spcPct val="115000"/>
                        </a:lnSpc>
                        <a:spcBef>
                          <a:spcPts val="1700"/>
                        </a:spcBef>
                        <a:spcAft>
                          <a:spcPts val="0"/>
                        </a:spcAft>
                      </a:pPr>
                      <a:r>
                        <a:rPr lang="en-US" sz="1600" kern="100" dirty="0">
                          <a:solidFill>
                            <a:srgbClr val="000000"/>
                          </a:solidFill>
                          <a:latin typeface="+mn-lt"/>
                          <a:ea typeface="SimSun"/>
                          <a:cs typeface="Times New Roman"/>
                        </a:rPr>
                        <a:t>protein-protein interactions</a:t>
                      </a:r>
                      <a:endParaRPr lang="zh-CN" sz="1600" kern="100" dirty="0">
                        <a:latin typeface="+mn-lt"/>
                        <a:ea typeface="宋体"/>
                        <a:cs typeface="Times New Roman"/>
                      </a:endParaRPr>
                    </a:p>
                  </a:txBody>
                  <a:tcPr marL="60008" marR="60008" marT="0" marB="0">
                    <a:lnL>
                      <a:noFill/>
                    </a:lnL>
                    <a:lnR>
                      <a:noFill/>
                    </a:lnR>
                    <a:lnT>
                      <a:noFill/>
                    </a:lnT>
                    <a:lnB>
                      <a:noFill/>
                    </a:lnB>
                  </a:tcPr>
                </a:tc>
                <a:tc>
                  <a:txBody>
                    <a:bodyPr/>
                    <a:lstStyle/>
                    <a:p>
                      <a:pPr lvl="1" algn="just">
                        <a:lnSpc>
                          <a:spcPct val="115000"/>
                        </a:lnSpc>
                        <a:spcBef>
                          <a:spcPts val="1700"/>
                        </a:spcBef>
                        <a:spcAft>
                          <a:spcPts val="0"/>
                        </a:spcAft>
                      </a:pPr>
                      <a:r>
                        <a:rPr lang="en-US" sz="1400" kern="100" dirty="0">
                          <a:solidFill>
                            <a:srgbClr val="000000"/>
                          </a:solidFill>
                          <a:latin typeface="+mn-lt"/>
                          <a:ea typeface="SimSun"/>
                          <a:cs typeface="Times New Roman"/>
                        </a:rPr>
                        <a:t>579,037</a:t>
                      </a:r>
                      <a:endParaRPr lang="zh-CN" sz="1400" kern="100" dirty="0">
                        <a:latin typeface="+mn-lt"/>
                        <a:ea typeface="宋体"/>
                        <a:cs typeface="Times New Roman"/>
                      </a:endParaRPr>
                    </a:p>
                  </a:txBody>
                  <a:tcPr marL="60008" marR="60008" marT="0" marB="0">
                    <a:lnL>
                      <a:noFill/>
                    </a:lnL>
                    <a:lnR>
                      <a:noFill/>
                    </a:lnR>
                    <a:lnT>
                      <a:noFill/>
                    </a:lnT>
                    <a:lnB>
                      <a:noFill/>
                    </a:lnB>
                  </a:tcPr>
                </a:tc>
                <a:extLst>
                  <a:ext uri="{0D108BD9-81ED-4DB2-BD59-A6C34878D82A}">
                    <a16:rowId xmlns:a16="http://schemas.microsoft.com/office/drawing/2014/main" val="10003"/>
                  </a:ext>
                </a:extLst>
              </a:tr>
              <a:tr h="260211">
                <a:tc>
                  <a:txBody>
                    <a:bodyPr/>
                    <a:lstStyle/>
                    <a:p>
                      <a:pPr lvl="1" algn="just">
                        <a:lnSpc>
                          <a:spcPct val="115000"/>
                        </a:lnSpc>
                        <a:spcBef>
                          <a:spcPts val="1700"/>
                        </a:spcBef>
                        <a:spcAft>
                          <a:spcPts val="0"/>
                        </a:spcAft>
                      </a:pPr>
                      <a:r>
                        <a:rPr lang="en-US" sz="1600" kern="100" dirty="0">
                          <a:solidFill>
                            <a:srgbClr val="000000"/>
                          </a:solidFill>
                          <a:latin typeface="+mn-lt"/>
                          <a:ea typeface="SimSun"/>
                          <a:cs typeface="Times New Roman"/>
                        </a:rPr>
                        <a:t>gene regulations</a:t>
                      </a:r>
                      <a:endParaRPr lang="zh-CN" sz="1600" kern="100" dirty="0">
                        <a:latin typeface="+mn-lt"/>
                        <a:ea typeface="宋体"/>
                        <a:cs typeface="Times New Roman"/>
                      </a:endParaRPr>
                    </a:p>
                  </a:txBody>
                  <a:tcPr marL="60008" marR="60008" marT="0" marB="0">
                    <a:lnL>
                      <a:noFill/>
                    </a:lnL>
                    <a:lnR>
                      <a:noFill/>
                    </a:lnR>
                    <a:lnT>
                      <a:noFill/>
                    </a:lnT>
                    <a:lnB>
                      <a:noFill/>
                    </a:lnB>
                  </a:tcPr>
                </a:tc>
                <a:tc>
                  <a:txBody>
                    <a:bodyPr/>
                    <a:lstStyle/>
                    <a:p>
                      <a:pPr lvl="1" algn="just">
                        <a:lnSpc>
                          <a:spcPct val="115000"/>
                        </a:lnSpc>
                        <a:spcBef>
                          <a:spcPts val="1700"/>
                        </a:spcBef>
                        <a:spcAft>
                          <a:spcPts val="0"/>
                        </a:spcAft>
                      </a:pPr>
                      <a:r>
                        <a:rPr lang="en-US" sz="1400" kern="100" dirty="0">
                          <a:solidFill>
                            <a:srgbClr val="000000"/>
                          </a:solidFill>
                          <a:latin typeface="+mn-lt"/>
                          <a:ea typeface="SimSun"/>
                          <a:cs typeface="Times New Roman"/>
                        </a:rPr>
                        <a:t>22,127</a:t>
                      </a:r>
                      <a:endParaRPr lang="zh-CN" sz="1400" kern="100" dirty="0">
                        <a:latin typeface="+mn-lt"/>
                        <a:ea typeface="宋体"/>
                        <a:cs typeface="Times New Roman"/>
                      </a:endParaRPr>
                    </a:p>
                  </a:txBody>
                  <a:tcPr marL="60008" marR="60008" marT="0" marB="0">
                    <a:lnL>
                      <a:noFill/>
                    </a:lnL>
                    <a:lnR>
                      <a:noFill/>
                    </a:lnR>
                    <a:lnT>
                      <a:noFill/>
                    </a:lnT>
                    <a:lnB>
                      <a:noFill/>
                    </a:lnB>
                  </a:tcPr>
                </a:tc>
                <a:extLst>
                  <a:ext uri="{0D108BD9-81ED-4DB2-BD59-A6C34878D82A}">
                    <a16:rowId xmlns:a16="http://schemas.microsoft.com/office/drawing/2014/main" val="10004"/>
                  </a:ext>
                </a:extLst>
              </a:tr>
              <a:tr h="260211">
                <a:tc>
                  <a:txBody>
                    <a:bodyPr/>
                    <a:lstStyle/>
                    <a:p>
                      <a:pPr algn="just">
                        <a:lnSpc>
                          <a:spcPct val="115000"/>
                        </a:lnSpc>
                        <a:spcBef>
                          <a:spcPts val="1700"/>
                        </a:spcBef>
                        <a:spcAft>
                          <a:spcPts val="0"/>
                        </a:spcAft>
                      </a:pPr>
                      <a:r>
                        <a:rPr lang="en-US" sz="1600" b="1" kern="100" dirty="0">
                          <a:solidFill>
                            <a:srgbClr val="000000"/>
                          </a:solidFill>
                          <a:latin typeface="+mn-lt"/>
                          <a:ea typeface="SimSun"/>
                          <a:cs typeface="Times New Roman"/>
                        </a:rPr>
                        <a:t>PAGs</a:t>
                      </a:r>
                      <a:endParaRPr lang="zh-CN" sz="1600" kern="100" dirty="0">
                        <a:latin typeface="+mn-lt"/>
                        <a:ea typeface="宋体"/>
                        <a:cs typeface="Times New Roman"/>
                      </a:endParaRPr>
                    </a:p>
                  </a:txBody>
                  <a:tcPr marL="60008" marR="60008" marT="0" marB="0">
                    <a:lnL>
                      <a:noFill/>
                    </a:lnL>
                    <a:lnR>
                      <a:noFill/>
                    </a:lnR>
                    <a:lnT>
                      <a:noFill/>
                    </a:lnT>
                    <a:lnB>
                      <a:noFill/>
                    </a:lnB>
                  </a:tcPr>
                </a:tc>
                <a:tc>
                  <a:txBody>
                    <a:bodyPr/>
                    <a:lstStyle/>
                    <a:p>
                      <a:pPr algn="just">
                        <a:lnSpc>
                          <a:spcPct val="115000"/>
                        </a:lnSpc>
                        <a:spcAft>
                          <a:spcPts val="0"/>
                        </a:spcAft>
                      </a:pPr>
                      <a:r>
                        <a:rPr lang="en-US" sz="1600" kern="100" dirty="0">
                          <a:solidFill>
                            <a:srgbClr val="000000"/>
                          </a:solidFill>
                          <a:latin typeface="+mn-lt"/>
                          <a:ea typeface="SimSun"/>
                          <a:cs typeface="Times New Roman"/>
                        </a:rPr>
                        <a:t>84,282</a:t>
                      </a:r>
                      <a:endParaRPr lang="zh-CN" sz="1600" kern="100" dirty="0">
                        <a:latin typeface="+mn-lt"/>
                        <a:ea typeface="宋体"/>
                        <a:cs typeface="Times New Roman"/>
                      </a:endParaRPr>
                    </a:p>
                  </a:txBody>
                  <a:tcPr marL="60008" marR="60008" marT="0" marB="0" anchor="b">
                    <a:lnL>
                      <a:noFill/>
                    </a:lnL>
                    <a:lnR>
                      <a:noFill/>
                    </a:lnR>
                    <a:lnT>
                      <a:noFill/>
                    </a:lnT>
                    <a:lnB>
                      <a:noFill/>
                    </a:lnB>
                  </a:tcPr>
                </a:tc>
                <a:extLst>
                  <a:ext uri="{0D108BD9-81ED-4DB2-BD59-A6C34878D82A}">
                    <a16:rowId xmlns:a16="http://schemas.microsoft.com/office/drawing/2014/main" val="10005"/>
                  </a:ext>
                </a:extLst>
              </a:tr>
              <a:tr h="260211">
                <a:tc>
                  <a:txBody>
                    <a:bodyPr/>
                    <a:lstStyle/>
                    <a:p>
                      <a:pPr lvl="1" algn="just">
                        <a:lnSpc>
                          <a:spcPct val="115000"/>
                        </a:lnSpc>
                        <a:spcBef>
                          <a:spcPts val="1700"/>
                        </a:spcBef>
                        <a:spcAft>
                          <a:spcPts val="0"/>
                        </a:spcAft>
                      </a:pPr>
                      <a:r>
                        <a:rPr lang="en-US" sz="1600" kern="100" dirty="0" err="1">
                          <a:solidFill>
                            <a:srgbClr val="000000"/>
                          </a:solidFill>
                          <a:latin typeface="+mn-lt"/>
                          <a:ea typeface="SimSun"/>
                          <a:cs typeface="Times New Roman"/>
                        </a:rPr>
                        <a:t>sPAG</a:t>
                      </a:r>
                      <a:r>
                        <a:rPr lang="en-US" sz="1600" kern="100" dirty="0">
                          <a:solidFill>
                            <a:srgbClr val="000000"/>
                          </a:solidFill>
                          <a:latin typeface="+mn-lt"/>
                          <a:ea typeface="SimSun"/>
                          <a:cs typeface="Times New Roman"/>
                        </a:rPr>
                        <a:t> (n=1)</a:t>
                      </a:r>
                      <a:endParaRPr lang="zh-CN" sz="1600" kern="100" dirty="0">
                        <a:latin typeface="+mn-lt"/>
                        <a:ea typeface="宋体"/>
                        <a:cs typeface="Times New Roman"/>
                      </a:endParaRPr>
                    </a:p>
                  </a:txBody>
                  <a:tcPr marL="60008" marR="60008" marT="0" marB="0" anchor="b">
                    <a:lnL>
                      <a:noFill/>
                    </a:lnL>
                    <a:lnR>
                      <a:noFill/>
                    </a:lnR>
                    <a:lnT>
                      <a:noFill/>
                    </a:lnT>
                    <a:lnB>
                      <a:noFill/>
                    </a:lnB>
                  </a:tcPr>
                </a:tc>
                <a:tc>
                  <a:txBody>
                    <a:bodyPr/>
                    <a:lstStyle/>
                    <a:p>
                      <a:pPr lvl="1" algn="just">
                        <a:lnSpc>
                          <a:spcPct val="115000"/>
                        </a:lnSpc>
                        <a:spcBef>
                          <a:spcPts val="1700"/>
                        </a:spcBef>
                        <a:spcAft>
                          <a:spcPts val="0"/>
                        </a:spcAft>
                      </a:pPr>
                      <a:r>
                        <a:rPr lang="en-US" sz="1400" kern="100" dirty="0">
                          <a:solidFill>
                            <a:srgbClr val="000000"/>
                          </a:solidFill>
                          <a:latin typeface="+mn-lt"/>
                          <a:ea typeface="SimSun"/>
                          <a:cs typeface="Times New Roman"/>
                        </a:rPr>
                        <a:t>27,206</a:t>
                      </a:r>
                      <a:endParaRPr lang="zh-CN" sz="1400" kern="100" dirty="0">
                        <a:latin typeface="+mn-lt"/>
                        <a:ea typeface="宋体"/>
                        <a:cs typeface="Times New Roman"/>
                      </a:endParaRPr>
                    </a:p>
                  </a:txBody>
                  <a:tcPr marL="60008" marR="60008" marT="0" marB="0" anchor="b">
                    <a:lnL>
                      <a:noFill/>
                    </a:lnL>
                    <a:lnR>
                      <a:noFill/>
                    </a:lnR>
                    <a:lnT>
                      <a:noFill/>
                    </a:lnT>
                    <a:lnB>
                      <a:noFill/>
                    </a:lnB>
                  </a:tcPr>
                </a:tc>
                <a:extLst>
                  <a:ext uri="{0D108BD9-81ED-4DB2-BD59-A6C34878D82A}">
                    <a16:rowId xmlns:a16="http://schemas.microsoft.com/office/drawing/2014/main" val="10006"/>
                  </a:ext>
                </a:extLst>
              </a:tr>
              <a:tr h="260211">
                <a:tc>
                  <a:txBody>
                    <a:bodyPr/>
                    <a:lstStyle/>
                    <a:p>
                      <a:pPr lvl="1" algn="just">
                        <a:lnSpc>
                          <a:spcPct val="115000"/>
                        </a:lnSpc>
                        <a:spcBef>
                          <a:spcPts val="1700"/>
                        </a:spcBef>
                        <a:spcAft>
                          <a:spcPts val="0"/>
                        </a:spcAft>
                      </a:pPr>
                      <a:r>
                        <a:rPr lang="en-US" sz="1600" kern="100" dirty="0" err="1">
                          <a:solidFill>
                            <a:srgbClr val="000000"/>
                          </a:solidFill>
                          <a:latin typeface="+mn-lt"/>
                          <a:ea typeface="SimSun"/>
                          <a:cs typeface="Times New Roman"/>
                        </a:rPr>
                        <a:t>mPAG</a:t>
                      </a:r>
                      <a:r>
                        <a:rPr lang="en-US" sz="1600" kern="100" dirty="0">
                          <a:solidFill>
                            <a:srgbClr val="000000"/>
                          </a:solidFill>
                          <a:latin typeface="+mn-lt"/>
                          <a:ea typeface="SimSun"/>
                          <a:cs typeface="Times New Roman"/>
                        </a:rPr>
                        <a:t> (n&gt;1)</a:t>
                      </a:r>
                      <a:endParaRPr lang="zh-CN" sz="1600" kern="100" dirty="0">
                        <a:latin typeface="+mn-lt"/>
                        <a:ea typeface="宋体"/>
                        <a:cs typeface="Times New Roman"/>
                      </a:endParaRPr>
                    </a:p>
                  </a:txBody>
                  <a:tcPr marL="60008" marR="60008" marT="0" marB="0" anchor="b">
                    <a:lnL>
                      <a:noFill/>
                    </a:lnL>
                    <a:lnR>
                      <a:noFill/>
                    </a:lnR>
                    <a:lnT>
                      <a:noFill/>
                    </a:lnT>
                    <a:lnB>
                      <a:noFill/>
                    </a:lnB>
                  </a:tcPr>
                </a:tc>
                <a:tc>
                  <a:txBody>
                    <a:bodyPr/>
                    <a:lstStyle/>
                    <a:p>
                      <a:pPr lvl="1" algn="just">
                        <a:lnSpc>
                          <a:spcPct val="115000"/>
                        </a:lnSpc>
                        <a:spcBef>
                          <a:spcPts val="1700"/>
                        </a:spcBef>
                        <a:spcAft>
                          <a:spcPts val="0"/>
                        </a:spcAft>
                      </a:pPr>
                      <a:r>
                        <a:rPr lang="en-US" sz="1400" kern="100" dirty="0">
                          <a:solidFill>
                            <a:srgbClr val="000000"/>
                          </a:solidFill>
                          <a:latin typeface="+mn-lt"/>
                          <a:ea typeface="SimSun"/>
                          <a:cs typeface="Times New Roman"/>
                        </a:rPr>
                        <a:t>57,076</a:t>
                      </a:r>
                      <a:endParaRPr lang="zh-CN" sz="1400" kern="100" dirty="0">
                        <a:latin typeface="+mn-lt"/>
                        <a:ea typeface="宋体"/>
                        <a:cs typeface="Times New Roman"/>
                      </a:endParaRPr>
                    </a:p>
                  </a:txBody>
                  <a:tcPr marL="60008" marR="60008" marT="0" marB="0" anchor="b">
                    <a:lnL>
                      <a:noFill/>
                    </a:lnL>
                    <a:lnR>
                      <a:noFill/>
                    </a:lnR>
                    <a:lnT>
                      <a:noFill/>
                    </a:lnT>
                    <a:lnB>
                      <a:noFill/>
                    </a:lnB>
                  </a:tcPr>
                </a:tc>
                <a:extLst>
                  <a:ext uri="{0D108BD9-81ED-4DB2-BD59-A6C34878D82A}">
                    <a16:rowId xmlns:a16="http://schemas.microsoft.com/office/drawing/2014/main" val="10007"/>
                  </a:ext>
                </a:extLst>
              </a:tr>
              <a:tr h="260211">
                <a:tc>
                  <a:txBody>
                    <a:bodyPr/>
                    <a:lstStyle/>
                    <a:p>
                      <a:pPr lvl="2" algn="just">
                        <a:lnSpc>
                          <a:spcPct val="115000"/>
                        </a:lnSpc>
                        <a:spcBef>
                          <a:spcPts val="1700"/>
                        </a:spcBef>
                        <a:spcAft>
                          <a:spcPts val="0"/>
                        </a:spcAft>
                      </a:pPr>
                      <a:r>
                        <a:rPr lang="en-US" sz="1600" kern="100" dirty="0">
                          <a:solidFill>
                            <a:srgbClr val="000000"/>
                          </a:solidFill>
                          <a:latin typeface="+mn-lt"/>
                          <a:ea typeface="SimSun"/>
                          <a:cs typeface="Times New Roman"/>
                        </a:rPr>
                        <a:t>with </a:t>
                      </a:r>
                      <a:r>
                        <a:rPr lang="en-US" sz="1600" kern="100" dirty="0" err="1">
                          <a:solidFill>
                            <a:srgbClr val="000000"/>
                          </a:solidFill>
                          <a:latin typeface="+mn-lt"/>
                          <a:ea typeface="SimSun"/>
                          <a:cs typeface="Times New Roman"/>
                        </a:rPr>
                        <a:t>CoCo</a:t>
                      </a:r>
                      <a:r>
                        <a:rPr lang="en-US" sz="1600" kern="100" dirty="0">
                          <a:solidFill>
                            <a:srgbClr val="000000"/>
                          </a:solidFill>
                          <a:latin typeface="+mn-lt"/>
                          <a:ea typeface="SimSun"/>
                          <a:cs typeface="Times New Roman"/>
                        </a:rPr>
                        <a:t> scores &lt;1</a:t>
                      </a:r>
                      <a:endParaRPr lang="zh-CN" sz="1600" kern="100" dirty="0">
                        <a:latin typeface="+mn-lt"/>
                        <a:ea typeface="宋体"/>
                        <a:cs typeface="Times New Roman"/>
                      </a:endParaRPr>
                    </a:p>
                  </a:txBody>
                  <a:tcPr marL="60008" marR="60008" marT="0" marB="0" anchor="b">
                    <a:lnL>
                      <a:noFill/>
                    </a:lnL>
                    <a:lnR>
                      <a:noFill/>
                    </a:lnR>
                    <a:lnT>
                      <a:noFill/>
                    </a:lnT>
                    <a:lnB>
                      <a:noFill/>
                    </a:lnB>
                  </a:tcPr>
                </a:tc>
                <a:tc>
                  <a:txBody>
                    <a:bodyPr/>
                    <a:lstStyle/>
                    <a:p>
                      <a:pPr lvl="2" algn="just">
                        <a:lnSpc>
                          <a:spcPct val="115000"/>
                        </a:lnSpc>
                        <a:spcBef>
                          <a:spcPts val="1700"/>
                        </a:spcBef>
                        <a:spcAft>
                          <a:spcPts val="0"/>
                        </a:spcAft>
                      </a:pPr>
                      <a:r>
                        <a:rPr lang="en-US" sz="1400" kern="100" dirty="0">
                          <a:solidFill>
                            <a:srgbClr val="000000"/>
                          </a:solidFill>
                          <a:latin typeface="+mn-lt"/>
                          <a:ea typeface="SimSun"/>
                          <a:cs typeface="Times New Roman"/>
                        </a:rPr>
                        <a:t>42,048</a:t>
                      </a:r>
                      <a:endParaRPr lang="zh-CN" sz="1400" kern="100" dirty="0">
                        <a:latin typeface="+mn-lt"/>
                        <a:ea typeface="宋体"/>
                        <a:cs typeface="Times New Roman"/>
                      </a:endParaRPr>
                    </a:p>
                  </a:txBody>
                  <a:tcPr marL="60008" marR="60008" marT="0" marB="0" anchor="b">
                    <a:lnL>
                      <a:noFill/>
                    </a:lnL>
                    <a:lnR>
                      <a:noFill/>
                    </a:lnR>
                    <a:lnT>
                      <a:noFill/>
                    </a:lnT>
                    <a:lnB>
                      <a:noFill/>
                    </a:lnB>
                  </a:tcPr>
                </a:tc>
                <a:extLst>
                  <a:ext uri="{0D108BD9-81ED-4DB2-BD59-A6C34878D82A}">
                    <a16:rowId xmlns:a16="http://schemas.microsoft.com/office/drawing/2014/main" val="10008"/>
                  </a:ext>
                </a:extLst>
              </a:tr>
              <a:tr h="260211">
                <a:tc>
                  <a:txBody>
                    <a:bodyPr/>
                    <a:lstStyle/>
                    <a:p>
                      <a:pPr lvl="2" algn="just">
                        <a:lnSpc>
                          <a:spcPct val="115000"/>
                        </a:lnSpc>
                        <a:spcBef>
                          <a:spcPts val="1700"/>
                        </a:spcBef>
                        <a:spcAft>
                          <a:spcPts val="0"/>
                        </a:spcAft>
                      </a:pPr>
                      <a:r>
                        <a:rPr lang="en-US" sz="1600" kern="100" dirty="0">
                          <a:solidFill>
                            <a:srgbClr val="000000"/>
                          </a:solidFill>
                          <a:latin typeface="+mn-lt"/>
                          <a:ea typeface="SimSun"/>
                          <a:cs typeface="Times New Roman"/>
                        </a:rPr>
                        <a:t>with </a:t>
                      </a:r>
                      <a:r>
                        <a:rPr lang="en-US" sz="1600" kern="100" dirty="0" err="1">
                          <a:solidFill>
                            <a:srgbClr val="000000"/>
                          </a:solidFill>
                          <a:latin typeface="+mn-lt"/>
                          <a:ea typeface="SimSun"/>
                          <a:cs typeface="Times New Roman"/>
                        </a:rPr>
                        <a:t>CoCo</a:t>
                      </a:r>
                      <a:r>
                        <a:rPr lang="en-US" sz="1600" kern="100" dirty="0">
                          <a:solidFill>
                            <a:srgbClr val="000000"/>
                          </a:solidFill>
                          <a:latin typeface="+mn-lt"/>
                          <a:ea typeface="SimSun"/>
                          <a:cs typeface="Times New Roman"/>
                        </a:rPr>
                        <a:t> scores &gt;=1</a:t>
                      </a:r>
                      <a:endParaRPr lang="zh-CN" sz="1600" kern="100" dirty="0">
                        <a:latin typeface="+mn-lt"/>
                        <a:ea typeface="宋体"/>
                        <a:cs typeface="Times New Roman"/>
                      </a:endParaRPr>
                    </a:p>
                  </a:txBody>
                  <a:tcPr marL="60008" marR="60008" marT="0" marB="0" anchor="b">
                    <a:lnL>
                      <a:noFill/>
                    </a:lnL>
                    <a:lnR>
                      <a:noFill/>
                    </a:lnR>
                    <a:lnT>
                      <a:noFill/>
                    </a:lnT>
                    <a:lnB>
                      <a:noFill/>
                    </a:lnB>
                  </a:tcPr>
                </a:tc>
                <a:tc>
                  <a:txBody>
                    <a:bodyPr/>
                    <a:lstStyle/>
                    <a:p>
                      <a:pPr lvl="2" algn="just">
                        <a:lnSpc>
                          <a:spcPct val="115000"/>
                        </a:lnSpc>
                        <a:spcBef>
                          <a:spcPts val="1700"/>
                        </a:spcBef>
                        <a:spcAft>
                          <a:spcPts val="0"/>
                        </a:spcAft>
                      </a:pPr>
                      <a:r>
                        <a:rPr lang="en-US" sz="1400" kern="100" dirty="0">
                          <a:solidFill>
                            <a:srgbClr val="000000"/>
                          </a:solidFill>
                          <a:latin typeface="+mn-lt"/>
                          <a:ea typeface="SimSun"/>
                          <a:cs typeface="Times New Roman"/>
                        </a:rPr>
                        <a:t>15,028</a:t>
                      </a:r>
                      <a:endParaRPr lang="zh-CN" sz="1400" kern="100" dirty="0">
                        <a:latin typeface="+mn-lt"/>
                        <a:ea typeface="宋体"/>
                        <a:cs typeface="Times New Roman"/>
                      </a:endParaRPr>
                    </a:p>
                  </a:txBody>
                  <a:tcPr marL="60008" marR="60008" marT="0" marB="0" anchor="b">
                    <a:lnL>
                      <a:noFill/>
                    </a:lnL>
                    <a:lnR>
                      <a:noFill/>
                    </a:lnR>
                    <a:lnT>
                      <a:noFill/>
                    </a:lnT>
                    <a:lnB>
                      <a:noFill/>
                    </a:lnB>
                  </a:tcPr>
                </a:tc>
                <a:extLst>
                  <a:ext uri="{0D108BD9-81ED-4DB2-BD59-A6C34878D82A}">
                    <a16:rowId xmlns:a16="http://schemas.microsoft.com/office/drawing/2014/main" val="10009"/>
                  </a:ext>
                </a:extLst>
              </a:tr>
              <a:tr h="260211">
                <a:tc>
                  <a:txBody>
                    <a:bodyPr/>
                    <a:lstStyle/>
                    <a:p>
                      <a:pPr algn="just">
                        <a:lnSpc>
                          <a:spcPct val="115000"/>
                        </a:lnSpc>
                        <a:spcAft>
                          <a:spcPts val="0"/>
                        </a:spcAft>
                      </a:pPr>
                      <a:r>
                        <a:rPr lang="en-US" sz="1600" b="1" kern="100">
                          <a:solidFill>
                            <a:srgbClr val="000000"/>
                          </a:solidFill>
                          <a:latin typeface="+mn-lt"/>
                          <a:ea typeface="SimSun"/>
                          <a:cs typeface="Times New Roman"/>
                        </a:rPr>
                        <a:t>PAG-to-PAG pairs </a:t>
                      </a:r>
                      <a:endParaRPr lang="zh-CN" sz="1600" kern="100">
                        <a:latin typeface="+mn-lt"/>
                        <a:ea typeface="宋体"/>
                        <a:cs typeface="Times New Roman"/>
                      </a:endParaRPr>
                    </a:p>
                  </a:txBody>
                  <a:tcPr marL="60008" marR="60008" marT="0" marB="0" anchor="b">
                    <a:lnL>
                      <a:noFill/>
                    </a:lnL>
                    <a:lnR>
                      <a:noFill/>
                    </a:lnR>
                    <a:lnT>
                      <a:noFill/>
                    </a:lnT>
                    <a:lnB>
                      <a:noFill/>
                    </a:lnB>
                  </a:tcPr>
                </a:tc>
                <a:tc>
                  <a:txBody>
                    <a:bodyPr/>
                    <a:lstStyle/>
                    <a:p>
                      <a:r>
                        <a:rPr lang="en-US" altLang="zh-CN" sz="1600" kern="100" dirty="0">
                          <a:latin typeface="+mn-lt"/>
                          <a:cs typeface="Times New Roman"/>
                        </a:rPr>
                        <a:t>7,538,275</a:t>
                      </a:r>
                      <a:endParaRPr lang="zh-CN" sz="1600" kern="100" dirty="0">
                        <a:latin typeface="+mn-lt"/>
                        <a:cs typeface="Times New Roman"/>
                      </a:endParaRPr>
                    </a:p>
                  </a:txBody>
                  <a:tcPr marL="60008" marR="60008" marT="0" marB="0" anchor="b">
                    <a:lnL>
                      <a:noFill/>
                    </a:lnL>
                    <a:lnR>
                      <a:noFill/>
                    </a:lnR>
                    <a:lnT>
                      <a:noFill/>
                    </a:lnT>
                    <a:lnB>
                      <a:noFill/>
                    </a:lnB>
                  </a:tcPr>
                </a:tc>
                <a:extLst>
                  <a:ext uri="{0D108BD9-81ED-4DB2-BD59-A6C34878D82A}">
                    <a16:rowId xmlns:a16="http://schemas.microsoft.com/office/drawing/2014/main" val="10010"/>
                  </a:ext>
                </a:extLst>
              </a:tr>
              <a:tr h="295743">
                <a:tc>
                  <a:txBody>
                    <a:bodyPr/>
                    <a:lstStyle/>
                    <a:p>
                      <a:pPr lvl="1" algn="just">
                        <a:lnSpc>
                          <a:spcPct val="115000"/>
                        </a:lnSpc>
                        <a:spcAft>
                          <a:spcPts val="0"/>
                        </a:spcAft>
                      </a:pPr>
                      <a:r>
                        <a:rPr lang="en-US" sz="1600" kern="100" dirty="0">
                          <a:solidFill>
                            <a:srgbClr val="000000"/>
                          </a:solidFill>
                          <a:latin typeface="+mn-lt"/>
                          <a:ea typeface="SimSun"/>
                          <a:cs typeface="Times New Roman"/>
                        </a:rPr>
                        <a:t>m-type</a:t>
                      </a:r>
                      <a:r>
                        <a:rPr lang="en-US" sz="1600" kern="100" baseline="0" dirty="0">
                          <a:solidFill>
                            <a:srgbClr val="000000"/>
                          </a:solidFill>
                          <a:latin typeface="+mn-lt"/>
                          <a:ea typeface="SimSun"/>
                          <a:cs typeface="Times New Roman"/>
                        </a:rPr>
                        <a:t> (significant)</a:t>
                      </a:r>
                      <a:endParaRPr lang="zh-CN" sz="1600" kern="100" dirty="0">
                        <a:latin typeface="+mn-lt"/>
                        <a:ea typeface="宋体"/>
                        <a:cs typeface="Times New Roman"/>
                      </a:endParaRPr>
                    </a:p>
                  </a:txBody>
                  <a:tcPr marL="60008" marR="60008" marT="0" marB="0" anchor="b">
                    <a:lnL>
                      <a:noFill/>
                    </a:lnL>
                    <a:lnR>
                      <a:noFill/>
                    </a:lnR>
                    <a:lnT>
                      <a:noFill/>
                    </a:lnT>
                    <a:lnB>
                      <a:noFill/>
                    </a:lnB>
                  </a:tcPr>
                </a:tc>
                <a:tc>
                  <a:txBody>
                    <a:bodyPr/>
                    <a:lstStyle/>
                    <a:p>
                      <a:pPr lvl="1" algn="just">
                        <a:lnSpc>
                          <a:spcPct val="115000"/>
                        </a:lnSpc>
                        <a:spcAft>
                          <a:spcPts val="0"/>
                        </a:spcAft>
                      </a:pPr>
                      <a:r>
                        <a:rPr lang="en-US" sz="1600" kern="100" dirty="0">
                          <a:solidFill>
                            <a:srgbClr val="000000"/>
                          </a:solidFill>
                          <a:latin typeface="+mn-lt"/>
                          <a:ea typeface="SimSun"/>
                          <a:cs typeface="Times New Roman"/>
                        </a:rPr>
                        <a:t>7,418,174</a:t>
                      </a:r>
                      <a:endParaRPr lang="zh-CN" sz="1600" kern="100" dirty="0">
                        <a:latin typeface="+mn-lt"/>
                        <a:ea typeface="宋体"/>
                        <a:cs typeface="Times New Roman"/>
                      </a:endParaRPr>
                    </a:p>
                  </a:txBody>
                  <a:tcPr marL="60008" marR="60008" marT="0" marB="0" anchor="b">
                    <a:lnL>
                      <a:noFill/>
                    </a:lnL>
                    <a:lnR>
                      <a:noFill/>
                    </a:lnR>
                    <a:lnT>
                      <a:noFill/>
                    </a:lnT>
                    <a:lnB>
                      <a:noFill/>
                    </a:lnB>
                  </a:tcPr>
                </a:tc>
                <a:extLst>
                  <a:ext uri="{0D108BD9-81ED-4DB2-BD59-A6C34878D82A}">
                    <a16:rowId xmlns:a16="http://schemas.microsoft.com/office/drawing/2014/main" val="10011"/>
                  </a:ext>
                </a:extLst>
              </a:tr>
              <a:tr h="260211">
                <a:tc>
                  <a:txBody>
                    <a:bodyPr/>
                    <a:lstStyle/>
                    <a:p>
                      <a:pPr lvl="1" algn="just">
                        <a:lnSpc>
                          <a:spcPct val="115000"/>
                        </a:lnSpc>
                        <a:spcAft>
                          <a:spcPts val="0"/>
                        </a:spcAft>
                      </a:pPr>
                      <a:r>
                        <a:rPr lang="en-US" sz="1600" kern="100" dirty="0">
                          <a:solidFill>
                            <a:srgbClr val="000000"/>
                          </a:solidFill>
                          <a:latin typeface="+mn-lt"/>
                          <a:ea typeface="SimSun"/>
                          <a:cs typeface="Times New Roman"/>
                        </a:rPr>
                        <a:t>r-type</a:t>
                      </a:r>
                      <a:r>
                        <a:rPr lang="en-US" sz="1600" kern="100" baseline="0" dirty="0">
                          <a:solidFill>
                            <a:srgbClr val="000000"/>
                          </a:solidFill>
                          <a:latin typeface="+mn-lt"/>
                          <a:ea typeface="SimSun"/>
                          <a:cs typeface="Times New Roman"/>
                        </a:rPr>
                        <a:t> (significant)</a:t>
                      </a:r>
                      <a:endParaRPr lang="zh-CN" sz="1600" kern="100" dirty="0">
                        <a:latin typeface="+mn-lt"/>
                        <a:ea typeface="宋体"/>
                        <a:cs typeface="Times New Roman"/>
                      </a:endParaRPr>
                    </a:p>
                  </a:txBody>
                  <a:tcPr marL="60008" marR="60008" marT="0" marB="0" anchor="b">
                    <a:lnL>
                      <a:noFill/>
                    </a:lnL>
                    <a:lnR>
                      <a:noFill/>
                    </a:lnR>
                    <a:lnT>
                      <a:noFill/>
                    </a:lnT>
                    <a:lnB>
                      <a:noFill/>
                    </a:lnB>
                  </a:tcPr>
                </a:tc>
                <a:tc>
                  <a:txBody>
                    <a:bodyPr/>
                    <a:lstStyle/>
                    <a:p>
                      <a:pPr lvl="1" algn="just">
                        <a:lnSpc>
                          <a:spcPct val="115000"/>
                        </a:lnSpc>
                        <a:spcAft>
                          <a:spcPts val="0"/>
                        </a:spcAft>
                      </a:pPr>
                      <a:r>
                        <a:rPr lang="en-US" sz="1600" kern="100" dirty="0">
                          <a:solidFill>
                            <a:srgbClr val="000000"/>
                          </a:solidFill>
                          <a:latin typeface="+mn-lt"/>
                          <a:ea typeface="SimSun"/>
                          <a:cs typeface="Times New Roman"/>
                        </a:rPr>
                        <a:t>120,101</a:t>
                      </a:r>
                      <a:endParaRPr lang="zh-CN" sz="1600" kern="100" dirty="0">
                        <a:latin typeface="+mn-lt"/>
                        <a:ea typeface="宋体"/>
                        <a:cs typeface="Times New Roman"/>
                      </a:endParaRPr>
                    </a:p>
                  </a:txBody>
                  <a:tcPr marL="60008" marR="60008" marT="0" marB="0" anchor="b">
                    <a:lnL>
                      <a:noFill/>
                    </a:lnL>
                    <a:lnR>
                      <a:noFill/>
                    </a:lnR>
                    <a:lnT>
                      <a:noFill/>
                    </a:lnT>
                    <a:lnB>
                      <a:noFill/>
                    </a:lnB>
                  </a:tcPr>
                </a:tc>
                <a:extLst>
                  <a:ext uri="{0D108BD9-81ED-4DB2-BD59-A6C34878D82A}">
                    <a16:rowId xmlns:a16="http://schemas.microsoft.com/office/drawing/2014/main" val="10012"/>
                  </a:ext>
                </a:extLst>
              </a:tr>
              <a:tr h="260211">
                <a:tc>
                  <a:txBody>
                    <a:bodyPr/>
                    <a:lstStyle/>
                    <a:p>
                      <a:pPr lvl="2" algn="just">
                        <a:lnSpc>
                          <a:spcPct val="115000"/>
                        </a:lnSpc>
                        <a:spcAft>
                          <a:spcPts val="0"/>
                        </a:spcAft>
                      </a:pPr>
                      <a:r>
                        <a:rPr lang="en-US" sz="1600" kern="100" dirty="0" err="1">
                          <a:solidFill>
                            <a:srgbClr val="000000"/>
                          </a:solidFill>
                          <a:latin typeface="+mn-lt"/>
                          <a:ea typeface="SimSun"/>
                          <a:cs typeface="Times New Roman"/>
                        </a:rPr>
                        <a:t>sPAG</a:t>
                      </a:r>
                      <a:r>
                        <a:rPr lang="en-US" sz="1600" kern="100" dirty="0">
                          <a:solidFill>
                            <a:srgbClr val="000000"/>
                          </a:solidFill>
                          <a:latin typeface="+mn-lt"/>
                          <a:ea typeface="SimSun"/>
                          <a:cs typeface="Times New Roman"/>
                        </a:rPr>
                        <a:t> to </a:t>
                      </a:r>
                      <a:r>
                        <a:rPr lang="en-US" sz="1600" kern="100" dirty="0" err="1">
                          <a:solidFill>
                            <a:srgbClr val="000000"/>
                          </a:solidFill>
                          <a:latin typeface="+mn-lt"/>
                          <a:ea typeface="SimSun"/>
                          <a:cs typeface="Times New Roman"/>
                        </a:rPr>
                        <a:t>mPAG</a:t>
                      </a:r>
                      <a:endParaRPr lang="zh-CN" sz="1600" kern="100" dirty="0">
                        <a:latin typeface="+mn-lt"/>
                        <a:ea typeface="宋体"/>
                        <a:cs typeface="Times New Roman"/>
                      </a:endParaRPr>
                    </a:p>
                  </a:txBody>
                  <a:tcPr marL="60008" marR="60008" marT="0" marB="0" anchor="b">
                    <a:lnL>
                      <a:noFill/>
                    </a:lnL>
                    <a:lnR>
                      <a:noFill/>
                    </a:lnR>
                    <a:lnT>
                      <a:noFill/>
                    </a:lnT>
                    <a:lnB>
                      <a:noFill/>
                    </a:lnB>
                  </a:tcPr>
                </a:tc>
                <a:tc>
                  <a:txBody>
                    <a:bodyPr/>
                    <a:lstStyle/>
                    <a:p>
                      <a:pPr lvl="2" algn="just">
                        <a:lnSpc>
                          <a:spcPct val="115000"/>
                        </a:lnSpc>
                        <a:spcAft>
                          <a:spcPts val="0"/>
                        </a:spcAft>
                      </a:pPr>
                      <a:r>
                        <a:rPr lang="en-US" sz="1400" kern="100" dirty="0">
                          <a:solidFill>
                            <a:srgbClr val="000000"/>
                          </a:solidFill>
                          <a:latin typeface="+mn-lt"/>
                          <a:ea typeface="SimSun"/>
                          <a:cs typeface="Times New Roman"/>
                        </a:rPr>
                        <a:t>28,744</a:t>
                      </a:r>
                      <a:endParaRPr lang="zh-CN" sz="1400" kern="100" dirty="0">
                        <a:latin typeface="+mn-lt"/>
                        <a:ea typeface="宋体"/>
                        <a:cs typeface="Times New Roman"/>
                      </a:endParaRPr>
                    </a:p>
                  </a:txBody>
                  <a:tcPr marL="60008" marR="60008" marT="0" marB="0" anchor="b">
                    <a:lnL>
                      <a:noFill/>
                    </a:lnL>
                    <a:lnR>
                      <a:noFill/>
                    </a:lnR>
                    <a:lnT>
                      <a:noFill/>
                    </a:lnT>
                    <a:lnB>
                      <a:noFill/>
                    </a:lnB>
                  </a:tcPr>
                </a:tc>
                <a:extLst>
                  <a:ext uri="{0D108BD9-81ED-4DB2-BD59-A6C34878D82A}">
                    <a16:rowId xmlns:a16="http://schemas.microsoft.com/office/drawing/2014/main" val="10013"/>
                  </a:ext>
                </a:extLst>
              </a:tr>
              <a:tr h="260211">
                <a:tc>
                  <a:txBody>
                    <a:bodyPr/>
                    <a:lstStyle/>
                    <a:p>
                      <a:pPr lvl="2" algn="just">
                        <a:lnSpc>
                          <a:spcPct val="115000"/>
                        </a:lnSpc>
                        <a:spcAft>
                          <a:spcPts val="0"/>
                        </a:spcAft>
                      </a:pPr>
                      <a:r>
                        <a:rPr lang="en-US" sz="1600" kern="100" dirty="0" err="1">
                          <a:solidFill>
                            <a:srgbClr val="000000"/>
                          </a:solidFill>
                          <a:latin typeface="+mn-lt"/>
                          <a:ea typeface="SimSun"/>
                          <a:cs typeface="Times New Roman"/>
                        </a:rPr>
                        <a:t>mPAG</a:t>
                      </a:r>
                      <a:r>
                        <a:rPr lang="en-US" sz="1600" kern="100" dirty="0">
                          <a:solidFill>
                            <a:srgbClr val="000000"/>
                          </a:solidFill>
                          <a:latin typeface="+mn-lt"/>
                          <a:ea typeface="SimSun"/>
                          <a:cs typeface="Times New Roman"/>
                        </a:rPr>
                        <a:t> to </a:t>
                      </a:r>
                      <a:r>
                        <a:rPr lang="en-US" sz="1600" kern="100" dirty="0" err="1">
                          <a:solidFill>
                            <a:srgbClr val="000000"/>
                          </a:solidFill>
                          <a:latin typeface="+mn-lt"/>
                          <a:ea typeface="SimSun"/>
                          <a:cs typeface="Times New Roman"/>
                        </a:rPr>
                        <a:t>mPAG</a:t>
                      </a:r>
                      <a:endParaRPr lang="zh-CN" sz="1600" kern="100" dirty="0">
                        <a:latin typeface="+mn-lt"/>
                        <a:ea typeface="宋体"/>
                        <a:cs typeface="Times New Roman"/>
                      </a:endParaRPr>
                    </a:p>
                  </a:txBody>
                  <a:tcPr marL="60008" marR="60008" marT="0" marB="0" anchor="b">
                    <a:lnL>
                      <a:noFill/>
                    </a:lnL>
                    <a:lnR>
                      <a:noFill/>
                    </a:lnR>
                    <a:lnT>
                      <a:noFill/>
                    </a:lnT>
                    <a:lnB>
                      <a:noFill/>
                    </a:lnB>
                  </a:tcPr>
                </a:tc>
                <a:tc>
                  <a:txBody>
                    <a:bodyPr/>
                    <a:lstStyle/>
                    <a:p>
                      <a:pPr lvl="2" algn="just">
                        <a:lnSpc>
                          <a:spcPct val="115000"/>
                        </a:lnSpc>
                        <a:spcAft>
                          <a:spcPts val="0"/>
                        </a:spcAft>
                      </a:pPr>
                      <a:r>
                        <a:rPr lang="en-US" sz="1400" kern="100" dirty="0">
                          <a:solidFill>
                            <a:srgbClr val="000000"/>
                          </a:solidFill>
                          <a:latin typeface="+mn-lt"/>
                          <a:ea typeface="SimSun"/>
                          <a:cs typeface="Times New Roman"/>
                        </a:rPr>
                        <a:t>83,741</a:t>
                      </a:r>
                      <a:endParaRPr lang="zh-CN" sz="1400" kern="100" dirty="0">
                        <a:latin typeface="+mn-lt"/>
                        <a:ea typeface="宋体"/>
                        <a:cs typeface="Times New Roman"/>
                      </a:endParaRPr>
                    </a:p>
                  </a:txBody>
                  <a:tcPr marL="60008" marR="60008" marT="0" marB="0" anchor="b">
                    <a:lnL>
                      <a:noFill/>
                    </a:lnL>
                    <a:lnR>
                      <a:noFill/>
                    </a:lnR>
                    <a:lnT>
                      <a:noFill/>
                    </a:lnT>
                    <a:lnB>
                      <a:noFill/>
                    </a:lnB>
                  </a:tcPr>
                </a:tc>
                <a:extLst>
                  <a:ext uri="{0D108BD9-81ED-4DB2-BD59-A6C34878D82A}">
                    <a16:rowId xmlns:a16="http://schemas.microsoft.com/office/drawing/2014/main" val="10014"/>
                  </a:ext>
                </a:extLst>
              </a:tr>
              <a:tr h="260211">
                <a:tc>
                  <a:txBody>
                    <a:bodyPr/>
                    <a:lstStyle/>
                    <a:p>
                      <a:pPr lvl="2" algn="just">
                        <a:lnSpc>
                          <a:spcPct val="115000"/>
                        </a:lnSpc>
                        <a:spcAft>
                          <a:spcPts val="0"/>
                        </a:spcAft>
                      </a:pPr>
                      <a:r>
                        <a:rPr lang="en-US" sz="1600" kern="100" dirty="0" err="1">
                          <a:solidFill>
                            <a:srgbClr val="000000"/>
                          </a:solidFill>
                          <a:latin typeface="+mn-lt"/>
                          <a:ea typeface="SimSun"/>
                          <a:cs typeface="Times New Roman"/>
                        </a:rPr>
                        <a:t>mPAG</a:t>
                      </a:r>
                      <a:r>
                        <a:rPr lang="en-US" sz="1600" kern="100" dirty="0">
                          <a:solidFill>
                            <a:srgbClr val="000000"/>
                          </a:solidFill>
                          <a:latin typeface="+mn-lt"/>
                          <a:ea typeface="SimSun"/>
                          <a:cs typeface="Times New Roman"/>
                        </a:rPr>
                        <a:t> to </a:t>
                      </a:r>
                      <a:r>
                        <a:rPr lang="en-US" sz="1600" kern="100" dirty="0" err="1">
                          <a:solidFill>
                            <a:srgbClr val="000000"/>
                          </a:solidFill>
                          <a:latin typeface="+mn-lt"/>
                          <a:ea typeface="SimSun"/>
                          <a:cs typeface="Times New Roman"/>
                        </a:rPr>
                        <a:t>sPAG</a:t>
                      </a:r>
                      <a:endParaRPr lang="zh-CN" sz="1600" kern="100" dirty="0">
                        <a:latin typeface="+mn-lt"/>
                        <a:ea typeface="宋体"/>
                        <a:cs typeface="Times New Roman"/>
                      </a:endParaRPr>
                    </a:p>
                  </a:txBody>
                  <a:tcPr marL="60008" marR="60008"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lvl="2" algn="just">
                        <a:lnSpc>
                          <a:spcPct val="115000"/>
                        </a:lnSpc>
                        <a:spcAft>
                          <a:spcPts val="0"/>
                        </a:spcAft>
                      </a:pPr>
                      <a:r>
                        <a:rPr lang="en-US" sz="1400" kern="100" dirty="0">
                          <a:solidFill>
                            <a:srgbClr val="000000"/>
                          </a:solidFill>
                          <a:latin typeface="+mn-lt"/>
                          <a:ea typeface="SimSun"/>
                          <a:cs typeface="Times New Roman"/>
                        </a:rPr>
                        <a:t>4,613</a:t>
                      </a:r>
                      <a:endParaRPr lang="zh-CN" sz="1400" kern="100" dirty="0">
                        <a:latin typeface="+mn-lt"/>
                        <a:ea typeface="宋体"/>
                        <a:cs typeface="Times New Roman"/>
                      </a:endParaRPr>
                    </a:p>
                  </a:txBody>
                  <a:tcPr marL="60008" marR="60008"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26" name="Title 25">
            <a:extLst>
              <a:ext uri="{FF2B5EF4-FFF2-40B4-BE49-F238E27FC236}">
                <a16:creationId xmlns:a16="http://schemas.microsoft.com/office/drawing/2014/main" id="{5847D181-BFE6-483B-9A11-532E7C856522}"/>
              </a:ext>
            </a:extLst>
          </p:cNvPr>
          <p:cNvSpPr>
            <a:spLocks noGrp="1"/>
          </p:cNvSpPr>
          <p:nvPr>
            <p:ph type="title"/>
          </p:nvPr>
        </p:nvSpPr>
        <p:spPr>
          <a:xfrm>
            <a:off x="798837" y="161321"/>
            <a:ext cx="10515600" cy="1325563"/>
          </a:xfrm>
        </p:spPr>
        <p:txBody>
          <a:bodyPr>
            <a:normAutofit/>
          </a:bodyPr>
          <a:lstStyle/>
          <a:p>
            <a:r>
              <a:rPr lang="en-US" dirty="0">
                <a:latin typeface="Corbel" panose="020B0503020204020204" pitchFamily="34" charset="0"/>
              </a:rPr>
              <a:t>2. PAGER – a database of curated Pathways, Annotated lists and Gene signatures</a:t>
            </a:r>
            <a:endParaRPr lang="en-US" dirty="0"/>
          </a:p>
        </p:txBody>
      </p:sp>
      <p:sp>
        <p:nvSpPr>
          <p:cNvPr id="27" name="Content Placeholder 26">
            <a:extLst>
              <a:ext uri="{FF2B5EF4-FFF2-40B4-BE49-F238E27FC236}">
                <a16:creationId xmlns:a16="http://schemas.microsoft.com/office/drawing/2014/main" id="{AC0F4123-B0BF-420B-8F5F-442263955902}"/>
              </a:ext>
            </a:extLst>
          </p:cNvPr>
          <p:cNvSpPr>
            <a:spLocks noGrp="1"/>
          </p:cNvSpPr>
          <p:nvPr>
            <p:ph idx="1"/>
          </p:nvPr>
        </p:nvSpPr>
        <p:spPr>
          <a:xfrm>
            <a:off x="838200" y="2202989"/>
            <a:ext cx="10515600" cy="4351338"/>
          </a:xfrm>
        </p:spPr>
        <p:txBody>
          <a:bodyPr/>
          <a:lstStyle/>
          <a:p>
            <a:endParaRPr lang="en-US"/>
          </a:p>
        </p:txBody>
      </p:sp>
      <p:grpSp>
        <p:nvGrpSpPr>
          <p:cNvPr id="4" name="Group 3">
            <a:extLst>
              <a:ext uri="{FF2B5EF4-FFF2-40B4-BE49-F238E27FC236}">
                <a16:creationId xmlns:a16="http://schemas.microsoft.com/office/drawing/2014/main" id="{0E6C46FF-31A2-441E-A260-DB61E675B30B}"/>
              </a:ext>
            </a:extLst>
          </p:cNvPr>
          <p:cNvGrpSpPr/>
          <p:nvPr/>
        </p:nvGrpSpPr>
        <p:grpSpPr>
          <a:xfrm>
            <a:off x="798837" y="1414591"/>
            <a:ext cx="7811763" cy="5383035"/>
            <a:chOff x="1516956" y="877377"/>
            <a:chExt cx="7811763" cy="5383035"/>
          </a:xfrm>
          <a:solidFill>
            <a:schemeClr val="bg1"/>
          </a:solidFill>
        </p:grpSpPr>
        <p:sp>
          <p:nvSpPr>
            <p:cNvPr id="8" name="Rectangle 7">
              <a:extLst>
                <a:ext uri="{FF2B5EF4-FFF2-40B4-BE49-F238E27FC236}">
                  <a16:creationId xmlns:a16="http://schemas.microsoft.com/office/drawing/2014/main" id="{4A2FF5E2-7EF4-4DC8-B5A1-7EE8A774DD88}"/>
                </a:ext>
              </a:extLst>
            </p:cNvPr>
            <p:cNvSpPr/>
            <p:nvPr/>
          </p:nvSpPr>
          <p:spPr>
            <a:xfrm>
              <a:off x="1516956" y="877377"/>
              <a:ext cx="7811763" cy="397738"/>
            </a:xfrm>
            <a:prstGeom prst="rect">
              <a:avLst/>
            </a:prstGeom>
            <a:grpFill/>
          </p:spPr>
          <p:txBody>
            <a:bodyPr wrap="square">
              <a:spAutoFit/>
            </a:bodyPr>
            <a:lstStyle/>
            <a:p>
              <a:pPr>
                <a:lnSpc>
                  <a:spcPct val="107000"/>
                </a:lnSpc>
                <a:spcAft>
                  <a:spcPts val="800"/>
                </a:spcAft>
                <a:tabLst>
                  <a:tab pos="457200" algn="l"/>
                </a:tabLst>
              </a:pPr>
              <a:r>
                <a:rPr lang="en-US" sz="2000" b="1" dirty="0">
                  <a:solidFill>
                    <a:srgbClr val="FF0000"/>
                  </a:solidFill>
                  <a:latin typeface="Arial" panose="020B0604020202020204" pitchFamily="34" charset="0"/>
                  <a:ea typeface="SimSun" panose="02010600030101010101" pitchFamily="2" charset="-122"/>
                  <a:cs typeface="Times New Roman" panose="02020603050405020304" pitchFamily="18" charset="0"/>
                </a:rPr>
                <a:t>1. PAG – “Super Gene Set” standardized naming convention</a:t>
              </a:r>
              <a:r>
                <a:rPr lang="en-US" sz="2000" dirty="0">
                  <a:solidFill>
                    <a:srgbClr val="FF0000"/>
                  </a:solidFill>
                  <a:latin typeface="Arial" panose="020B0604020202020204" pitchFamily="34" charset="0"/>
                  <a:ea typeface="SimSun" panose="02010600030101010101" pitchFamily="2" charset="-122"/>
                  <a:cs typeface="Times New Roman" panose="02020603050405020304" pitchFamily="18" charset="0"/>
                </a:rPr>
                <a:t>. </a:t>
              </a:r>
            </a:p>
          </p:txBody>
        </p:sp>
        <p:pic>
          <p:nvPicPr>
            <p:cNvPr id="11" name="Picture 10">
              <a:extLst>
                <a:ext uri="{FF2B5EF4-FFF2-40B4-BE49-F238E27FC236}">
                  <a16:creationId xmlns:a16="http://schemas.microsoft.com/office/drawing/2014/main" id="{3C5C2A26-3A1D-4C80-A1A2-05AC8A9638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2252"/>
            <a:stretch/>
          </p:blipFill>
          <p:spPr>
            <a:xfrm>
              <a:off x="1710797" y="1323673"/>
              <a:ext cx="4315739" cy="4936739"/>
            </a:xfrm>
            <a:prstGeom prst="rect">
              <a:avLst/>
            </a:prstGeom>
            <a:grpFill/>
          </p:spPr>
        </p:pic>
      </p:grpSp>
      <p:grpSp>
        <p:nvGrpSpPr>
          <p:cNvPr id="18" name="Group 17">
            <a:extLst>
              <a:ext uri="{FF2B5EF4-FFF2-40B4-BE49-F238E27FC236}">
                <a16:creationId xmlns:a16="http://schemas.microsoft.com/office/drawing/2014/main" id="{5BB9BAC9-D877-421D-B24D-89F89545B383}"/>
              </a:ext>
            </a:extLst>
          </p:cNvPr>
          <p:cNvGrpSpPr/>
          <p:nvPr/>
        </p:nvGrpSpPr>
        <p:grpSpPr>
          <a:xfrm>
            <a:off x="701675" y="1760453"/>
            <a:ext cx="11008063" cy="5037174"/>
            <a:chOff x="5320777" y="969688"/>
            <a:chExt cx="11008063" cy="5037174"/>
          </a:xfrm>
        </p:grpSpPr>
        <p:sp>
          <p:nvSpPr>
            <p:cNvPr id="17" name="Rectangle 16">
              <a:extLst>
                <a:ext uri="{FF2B5EF4-FFF2-40B4-BE49-F238E27FC236}">
                  <a16:creationId xmlns:a16="http://schemas.microsoft.com/office/drawing/2014/main" id="{C6002270-8435-4240-89B6-CA4C70E37736}"/>
                </a:ext>
              </a:extLst>
            </p:cNvPr>
            <p:cNvSpPr/>
            <p:nvPr/>
          </p:nvSpPr>
          <p:spPr>
            <a:xfrm>
              <a:off x="5320777" y="969688"/>
              <a:ext cx="11008063" cy="5037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CFA73CA-690F-444F-AA77-75AED173351F}"/>
                </a:ext>
              </a:extLst>
            </p:cNvPr>
            <p:cNvGrpSpPr/>
            <p:nvPr/>
          </p:nvGrpSpPr>
          <p:grpSpPr>
            <a:xfrm>
              <a:off x="5422899" y="1063470"/>
              <a:ext cx="9016477" cy="4606480"/>
              <a:chOff x="1918910" y="1610764"/>
              <a:chExt cx="9016477" cy="4606480"/>
            </a:xfrm>
          </p:grpSpPr>
          <p:pic>
            <p:nvPicPr>
              <p:cNvPr id="9" name="Picture 8">
                <a:extLst>
                  <a:ext uri="{FF2B5EF4-FFF2-40B4-BE49-F238E27FC236}">
                    <a16:creationId xmlns:a16="http://schemas.microsoft.com/office/drawing/2014/main" id="{63F59BEC-079A-45D8-918F-34D94552D50B}"/>
                  </a:ext>
                </a:extLst>
              </p:cNvPr>
              <p:cNvPicPr/>
              <p:nvPr/>
            </p:nvPicPr>
            <p:blipFill>
              <a:blip r:embed="rId4"/>
              <a:srcRect/>
              <a:stretch>
                <a:fillRect/>
              </a:stretch>
            </p:blipFill>
            <p:spPr bwMode="auto">
              <a:xfrm>
                <a:off x="1918911" y="2040408"/>
                <a:ext cx="5811344" cy="4176836"/>
              </a:xfrm>
              <a:prstGeom prst="rect">
                <a:avLst/>
              </a:prstGeom>
              <a:solidFill>
                <a:schemeClr val="bg1"/>
              </a:solidFill>
            </p:spPr>
          </p:pic>
          <p:sp>
            <p:nvSpPr>
              <p:cNvPr id="14" name="Rectangle 13">
                <a:extLst>
                  <a:ext uri="{FF2B5EF4-FFF2-40B4-BE49-F238E27FC236}">
                    <a16:creationId xmlns:a16="http://schemas.microsoft.com/office/drawing/2014/main" id="{B2CB5DA2-7165-4930-B321-B1E15309B6A7}"/>
                  </a:ext>
                </a:extLst>
              </p:cNvPr>
              <p:cNvSpPr/>
              <p:nvPr/>
            </p:nvSpPr>
            <p:spPr>
              <a:xfrm>
                <a:off x="1918910" y="1610764"/>
                <a:ext cx="9016477" cy="397738"/>
              </a:xfrm>
              <a:prstGeom prst="rect">
                <a:avLst/>
              </a:prstGeom>
              <a:solidFill>
                <a:schemeClr val="bg1"/>
              </a:solidFill>
              <a:ln>
                <a:solidFill>
                  <a:schemeClr val="bg1"/>
                </a:solidFill>
              </a:ln>
            </p:spPr>
            <p:txBody>
              <a:bodyPr wrap="square">
                <a:spAutoFit/>
              </a:bodyPr>
              <a:lstStyle/>
              <a:p>
                <a:pPr>
                  <a:lnSpc>
                    <a:spcPct val="107000"/>
                  </a:lnSpc>
                  <a:spcAft>
                    <a:spcPts val="800"/>
                  </a:spcAft>
                  <a:tabLst>
                    <a:tab pos="457200" algn="l"/>
                  </a:tabLst>
                </a:pPr>
                <a:r>
                  <a:rPr lang="en-US" sz="2000" b="1" dirty="0">
                    <a:solidFill>
                      <a:srgbClr val="FF0000"/>
                    </a:solidFill>
                    <a:latin typeface="Arial" panose="020B0604020202020204" pitchFamily="34" charset="0"/>
                    <a:ea typeface="SimSun" panose="02010600030101010101" pitchFamily="2" charset="-122"/>
                    <a:cs typeface="Times New Roman" panose="02020603050405020304" pitchFamily="18" charset="0"/>
                  </a:rPr>
                  <a:t>2. Data quality</a:t>
                </a:r>
                <a:endParaRPr lang="en-US" sz="2000" dirty="0">
                  <a:solidFill>
                    <a:srgbClr val="FF0000"/>
                  </a:solidFill>
                  <a:latin typeface="Arial" panose="020B0604020202020204" pitchFamily="34" charset="0"/>
                  <a:ea typeface="SimSun" panose="02010600030101010101" pitchFamily="2" charset="-122"/>
                  <a:cs typeface="Times New Roman" panose="02020603050405020304" pitchFamily="18" charset="0"/>
                </a:endParaRPr>
              </a:p>
            </p:txBody>
          </p:sp>
        </p:grpSp>
      </p:grpSp>
      <p:grpSp>
        <p:nvGrpSpPr>
          <p:cNvPr id="21" name="Group 20">
            <a:extLst>
              <a:ext uri="{FF2B5EF4-FFF2-40B4-BE49-F238E27FC236}">
                <a16:creationId xmlns:a16="http://schemas.microsoft.com/office/drawing/2014/main" id="{96B97118-BA03-4690-8EF5-AA3B862AE00F}"/>
              </a:ext>
            </a:extLst>
          </p:cNvPr>
          <p:cNvGrpSpPr/>
          <p:nvPr/>
        </p:nvGrpSpPr>
        <p:grpSpPr>
          <a:xfrm>
            <a:off x="596142" y="2187430"/>
            <a:ext cx="11602947" cy="4446626"/>
            <a:chOff x="-2329125" y="1465174"/>
            <a:chExt cx="12077700" cy="4546285"/>
          </a:xfrm>
        </p:grpSpPr>
        <p:sp>
          <p:nvSpPr>
            <p:cNvPr id="19" name="Rectangle 18">
              <a:extLst>
                <a:ext uri="{FF2B5EF4-FFF2-40B4-BE49-F238E27FC236}">
                  <a16:creationId xmlns:a16="http://schemas.microsoft.com/office/drawing/2014/main" id="{4D78DE01-038B-4DAE-B58F-3DDC6F6A63D4}"/>
                </a:ext>
              </a:extLst>
            </p:cNvPr>
            <p:cNvSpPr/>
            <p:nvPr/>
          </p:nvSpPr>
          <p:spPr>
            <a:xfrm>
              <a:off x="-2329125" y="1465174"/>
              <a:ext cx="12077700" cy="45462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93A42797-FB8A-4D7B-9E62-B0DBD91C7B30}"/>
                </a:ext>
              </a:extLst>
            </p:cNvPr>
            <p:cNvGrpSpPr/>
            <p:nvPr/>
          </p:nvGrpSpPr>
          <p:grpSpPr>
            <a:xfrm>
              <a:off x="-2242469" y="1660692"/>
              <a:ext cx="11778229" cy="3775390"/>
              <a:chOff x="-2282479" y="5205838"/>
              <a:chExt cx="11778229" cy="3775390"/>
            </a:xfrm>
          </p:grpSpPr>
          <p:sp>
            <p:nvSpPr>
              <p:cNvPr id="16" name="Rectangle 15">
                <a:extLst>
                  <a:ext uri="{FF2B5EF4-FFF2-40B4-BE49-F238E27FC236}">
                    <a16:creationId xmlns:a16="http://schemas.microsoft.com/office/drawing/2014/main" id="{933E0EF2-39ED-498E-A64B-04A18DF318D8}"/>
                  </a:ext>
                </a:extLst>
              </p:cNvPr>
              <p:cNvSpPr/>
              <p:nvPr/>
            </p:nvSpPr>
            <p:spPr>
              <a:xfrm>
                <a:off x="-2153629" y="5205838"/>
                <a:ext cx="6096000" cy="397738"/>
              </a:xfrm>
              <a:prstGeom prst="rect">
                <a:avLst/>
              </a:prstGeom>
              <a:solidFill>
                <a:schemeClr val="bg1"/>
              </a:solidFill>
            </p:spPr>
            <p:txBody>
              <a:bodyPr>
                <a:spAutoFit/>
              </a:bodyPr>
              <a:lstStyle/>
              <a:p>
                <a:pPr>
                  <a:lnSpc>
                    <a:spcPct val="107000"/>
                  </a:lnSpc>
                  <a:spcAft>
                    <a:spcPts val="800"/>
                  </a:spcAft>
                  <a:tabLst>
                    <a:tab pos="457200" algn="l"/>
                  </a:tabLst>
                </a:pPr>
                <a:r>
                  <a:rPr lang="en-US" sz="2000" b="1" dirty="0">
                    <a:solidFill>
                      <a:srgbClr val="FF0000"/>
                    </a:solidFill>
                    <a:latin typeface="Arial" panose="020B0604020202020204" pitchFamily="34" charset="0"/>
                    <a:ea typeface="SimSun" panose="02010600030101010101" pitchFamily="2" charset="-122"/>
                    <a:cs typeface="Times New Roman" panose="02020603050405020304" pitchFamily="18" charset="0"/>
                  </a:rPr>
                  <a:t>3. PAG-PAG relationship</a:t>
                </a:r>
                <a:endParaRPr lang="en-US" sz="2000" dirty="0">
                  <a:solidFill>
                    <a:srgbClr val="FF0000"/>
                  </a:solidFill>
                  <a:latin typeface="Arial" panose="020B0604020202020204" pitchFamily="34" charset="0"/>
                  <a:ea typeface="SimSun" panose="02010600030101010101" pitchFamily="2" charset="-122"/>
                  <a:cs typeface="Times New Roman" panose="02020603050405020304" pitchFamily="18" charset="0"/>
                </a:endParaRPr>
              </a:p>
            </p:txBody>
          </p:sp>
          <p:pic>
            <p:nvPicPr>
              <p:cNvPr id="12" name="Picture 11">
                <a:extLst>
                  <a:ext uri="{FF2B5EF4-FFF2-40B4-BE49-F238E27FC236}">
                    <a16:creationId xmlns:a16="http://schemas.microsoft.com/office/drawing/2014/main" id="{0E528D11-5A49-4B3E-850B-AE77F3641CE8}"/>
                  </a:ext>
                </a:extLst>
              </p:cNvPr>
              <p:cNvPicPr>
                <a:picLocks noChangeAspect="1"/>
              </p:cNvPicPr>
              <p:nvPr/>
            </p:nvPicPr>
            <p:blipFill>
              <a:blip r:embed="rId5"/>
              <a:stretch>
                <a:fillRect/>
              </a:stretch>
            </p:blipFill>
            <p:spPr>
              <a:xfrm>
                <a:off x="-2282479" y="5625214"/>
                <a:ext cx="6071153" cy="3307456"/>
              </a:xfrm>
              <a:prstGeom prst="rect">
                <a:avLst/>
              </a:prstGeom>
            </p:spPr>
          </p:pic>
          <p:pic>
            <p:nvPicPr>
              <p:cNvPr id="13" name="Picture 12">
                <a:extLst>
                  <a:ext uri="{FF2B5EF4-FFF2-40B4-BE49-F238E27FC236}">
                    <a16:creationId xmlns:a16="http://schemas.microsoft.com/office/drawing/2014/main" id="{B1434977-AEBB-4986-A18F-6D0B6512E793}"/>
                  </a:ext>
                </a:extLst>
              </p:cNvPr>
              <p:cNvPicPr>
                <a:picLocks noChangeAspect="1"/>
              </p:cNvPicPr>
              <p:nvPr/>
            </p:nvPicPr>
            <p:blipFill>
              <a:blip r:embed="rId6"/>
              <a:stretch>
                <a:fillRect/>
              </a:stretch>
            </p:blipFill>
            <p:spPr>
              <a:xfrm>
                <a:off x="3737462" y="5640108"/>
                <a:ext cx="5758288" cy="3341120"/>
              </a:xfrm>
              <a:prstGeom prst="rect">
                <a:avLst/>
              </a:prstGeom>
            </p:spPr>
          </p:pic>
        </p:grpSp>
      </p:grpSp>
      <p:sp>
        <p:nvSpPr>
          <p:cNvPr id="2" name="Slide Number Placeholder 1">
            <a:extLst>
              <a:ext uri="{FF2B5EF4-FFF2-40B4-BE49-F238E27FC236}">
                <a16:creationId xmlns:a16="http://schemas.microsoft.com/office/drawing/2014/main" id="{05300CB8-04D9-4F29-BD02-24B9B238FB5E}"/>
              </a:ext>
            </a:extLst>
          </p:cNvPr>
          <p:cNvSpPr>
            <a:spLocks noGrp="1"/>
          </p:cNvSpPr>
          <p:nvPr>
            <p:ph type="sldNum" sz="quarter" idx="12"/>
          </p:nvPr>
        </p:nvSpPr>
        <p:spPr/>
        <p:txBody>
          <a:bodyPr/>
          <a:lstStyle/>
          <a:p>
            <a:fld id="{80D23FA9-A1ED-4F9C-B5A5-6393B57F807F}" type="slidenum">
              <a:rPr lang="en-US" smtClean="0"/>
              <a:t>5</a:t>
            </a:fld>
            <a:endParaRPr lang="en-US" dirty="0"/>
          </a:p>
        </p:txBody>
      </p:sp>
      <p:sp>
        <p:nvSpPr>
          <p:cNvPr id="24" name="TextBox 23">
            <a:extLst>
              <a:ext uri="{FF2B5EF4-FFF2-40B4-BE49-F238E27FC236}">
                <a16:creationId xmlns:a16="http://schemas.microsoft.com/office/drawing/2014/main" id="{92831539-9716-4718-8F04-34188BB691B0}"/>
              </a:ext>
            </a:extLst>
          </p:cNvPr>
          <p:cNvSpPr txBox="1"/>
          <p:nvPr/>
        </p:nvSpPr>
        <p:spPr>
          <a:xfrm>
            <a:off x="5029199" y="6605663"/>
            <a:ext cx="9470611" cy="276999"/>
          </a:xfrm>
          <a:prstGeom prst="rect">
            <a:avLst/>
          </a:prstGeom>
          <a:noFill/>
        </p:spPr>
        <p:txBody>
          <a:bodyPr wrap="square">
            <a:spAutoFit/>
          </a:bodyPr>
          <a:lstStyle/>
          <a:p>
            <a:r>
              <a:rPr lang="en-US" sz="1200" dirty="0"/>
              <a:t>Yue et al. in Nucleic Acids Research , Vol 46, Issue D1, 2018, Pp D668 D676, https://doi.org/10.1093/nar/gkx1040</a:t>
            </a:r>
          </a:p>
        </p:txBody>
      </p:sp>
    </p:spTree>
    <p:extLst>
      <p:ext uri="{BB962C8B-B14F-4D97-AF65-F5344CB8AC3E}">
        <p14:creationId xmlns:p14="http://schemas.microsoft.com/office/powerpoint/2010/main" val="169038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2D72F1C-5FAD-4A5F-9707-5D4B9E06E1CC}"/>
              </a:ext>
            </a:extLst>
          </p:cNvPr>
          <p:cNvSpPr/>
          <p:nvPr/>
        </p:nvSpPr>
        <p:spPr>
          <a:xfrm>
            <a:off x="8024299" y="5892347"/>
            <a:ext cx="3672731" cy="83099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i="1" dirty="0" err="1"/>
              <a:t>i</a:t>
            </a:r>
            <a:r>
              <a:rPr lang="en-US" sz="1200" dirty="0"/>
              <a:t>: seeded gene                         </a:t>
            </a:r>
            <a:r>
              <a:rPr lang="en-US" sz="1200" i="1" dirty="0"/>
              <a:t>j</a:t>
            </a:r>
            <a:r>
              <a:rPr lang="en-US" sz="1200" dirty="0"/>
              <a:t>: seed-neighbor genes</a:t>
            </a:r>
          </a:p>
          <a:p>
            <a:r>
              <a:rPr lang="en-US" sz="1200" dirty="0"/>
              <a:t>k(</a:t>
            </a:r>
            <a:r>
              <a:rPr lang="en-US" sz="1200" i="1" dirty="0"/>
              <a:t>j</a:t>
            </a:r>
            <a:r>
              <a:rPr lang="en-US" sz="1200" dirty="0"/>
              <a:t>): # seeded interactors      K(</a:t>
            </a:r>
            <a:r>
              <a:rPr lang="en-US" sz="1200" i="1" dirty="0"/>
              <a:t>j</a:t>
            </a:r>
            <a:r>
              <a:rPr lang="en-US" sz="1200" dirty="0"/>
              <a:t>): # interactors (local)</a:t>
            </a:r>
          </a:p>
          <a:p>
            <a:r>
              <a:rPr lang="en-US" sz="1200" dirty="0"/>
              <a:t>n(</a:t>
            </a:r>
            <a:r>
              <a:rPr lang="en-US" sz="1200" i="1" dirty="0"/>
              <a:t>i</a:t>
            </a:r>
            <a:r>
              <a:rPr lang="en-US" sz="1200" dirty="0"/>
              <a:t>): # seeded </a:t>
            </a:r>
            <a:r>
              <a:rPr lang="en-US" sz="1200" dirty="0" err="1"/>
              <a:t>gemnes</a:t>
            </a:r>
            <a:r>
              <a:rPr lang="en-US" sz="1200" dirty="0"/>
              <a:t>               N(</a:t>
            </a:r>
            <a:r>
              <a:rPr lang="en-US" sz="1200" i="1" dirty="0" err="1"/>
              <a:t>i</a:t>
            </a:r>
            <a:r>
              <a:rPr lang="en-US" sz="1200" dirty="0"/>
              <a:t>): # the genes (local)</a:t>
            </a:r>
          </a:p>
          <a:p>
            <a:endParaRPr lang="en-US" sz="1200" dirty="0"/>
          </a:p>
        </p:txBody>
      </p:sp>
      <p:sp>
        <p:nvSpPr>
          <p:cNvPr id="2" name="Title 1">
            <a:extLst>
              <a:ext uri="{FF2B5EF4-FFF2-40B4-BE49-F238E27FC236}">
                <a16:creationId xmlns:a16="http://schemas.microsoft.com/office/drawing/2014/main" id="{C723A0E1-AF32-4E4F-B190-F13E6668D398}"/>
              </a:ext>
            </a:extLst>
          </p:cNvPr>
          <p:cNvSpPr>
            <a:spLocks noGrp="1"/>
          </p:cNvSpPr>
          <p:nvPr>
            <p:ph type="title"/>
          </p:nvPr>
        </p:nvSpPr>
        <p:spPr>
          <a:xfrm>
            <a:off x="838200" y="0"/>
            <a:ext cx="10515600" cy="1325563"/>
          </a:xfrm>
        </p:spPr>
        <p:txBody>
          <a:bodyPr>
            <a:normAutofit/>
          </a:bodyPr>
          <a:lstStyle/>
          <a:p>
            <a:r>
              <a:rPr lang="en-US" sz="3600" dirty="0">
                <a:latin typeface="Corbel" panose="020B0503020204020204" pitchFamily="34" charset="0"/>
              </a:rPr>
              <a:t>3. Developing Gene Prioritization Algorithm in Network Analysis</a:t>
            </a:r>
            <a:endParaRPr lang="en-US" sz="3600" dirty="0"/>
          </a:p>
        </p:txBody>
      </p:sp>
      <p:sp>
        <p:nvSpPr>
          <p:cNvPr id="3" name="Content Placeholder 2">
            <a:extLst>
              <a:ext uri="{FF2B5EF4-FFF2-40B4-BE49-F238E27FC236}">
                <a16:creationId xmlns:a16="http://schemas.microsoft.com/office/drawing/2014/main" id="{41C97C76-29F4-4319-B40A-09FDF983A9D4}"/>
              </a:ext>
            </a:extLst>
          </p:cNvPr>
          <p:cNvSpPr>
            <a:spLocks noGrp="1"/>
          </p:cNvSpPr>
          <p:nvPr>
            <p:ph idx="1"/>
          </p:nvPr>
        </p:nvSpPr>
        <p:spPr>
          <a:xfrm>
            <a:off x="838200" y="1140083"/>
            <a:ext cx="10515600" cy="4351338"/>
          </a:xfrm>
        </p:spPr>
        <p:txBody>
          <a:bodyPr/>
          <a:lstStyle/>
          <a:p>
            <a:r>
              <a:rPr lang="en-US" dirty="0"/>
              <a:t>WINNER: </a:t>
            </a:r>
            <a:r>
              <a:rPr lang="en-US" u="sng" dirty="0"/>
              <a:t>W</a:t>
            </a:r>
            <a:r>
              <a:rPr lang="en-US" dirty="0"/>
              <a:t>eighted </a:t>
            </a:r>
            <a:r>
              <a:rPr lang="en-US" u="sng" dirty="0"/>
              <a:t>i</a:t>
            </a:r>
            <a:r>
              <a:rPr lang="en-US" dirty="0"/>
              <a:t>n-</a:t>
            </a:r>
            <a:r>
              <a:rPr lang="en-US" u="sng" dirty="0"/>
              <a:t>n</a:t>
            </a:r>
            <a:r>
              <a:rPr lang="en-US" dirty="0"/>
              <a:t>etwork </a:t>
            </a:r>
            <a:r>
              <a:rPr lang="en-US" u="sng" dirty="0"/>
              <a:t>N</a:t>
            </a:r>
            <a:r>
              <a:rPr lang="en-US" dirty="0"/>
              <a:t>ode </a:t>
            </a:r>
            <a:r>
              <a:rPr lang="en-US" u="sng" dirty="0"/>
              <a:t>E</a:t>
            </a:r>
            <a:r>
              <a:rPr lang="en-US" dirty="0"/>
              <a:t>xpansion and </a:t>
            </a:r>
            <a:r>
              <a:rPr lang="en-US" u="sng" dirty="0"/>
              <a:t>R</a:t>
            </a:r>
            <a:r>
              <a:rPr lang="en-US" dirty="0"/>
              <a:t>anking</a:t>
            </a:r>
          </a:p>
        </p:txBody>
      </p:sp>
      <p:sp>
        <p:nvSpPr>
          <p:cNvPr id="16" name="TextBox 15">
            <a:extLst>
              <a:ext uri="{FF2B5EF4-FFF2-40B4-BE49-F238E27FC236}">
                <a16:creationId xmlns:a16="http://schemas.microsoft.com/office/drawing/2014/main" id="{29CDE560-EE39-4F2C-A460-05406E48AD0F}"/>
              </a:ext>
            </a:extLst>
          </p:cNvPr>
          <p:cNvSpPr txBox="1"/>
          <p:nvPr/>
        </p:nvSpPr>
        <p:spPr>
          <a:xfrm>
            <a:off x="9860664" y="6471417"/>
            <a:ext cx="3048000" cy="469359"/>
          </a:xfrm>
          <a:prstGeom prst="rect">
            <a:avLst/>
          </a:prstGeom>
          <a:noFill/>
        </p:spPr>
        <p:txBody>
          <a:bodyPr wrap="square">
            <a:spAutoFit/>
          </a:bodyPr>
          <a:lstStyle/>
          <a:p>
            <a:pPr algn="l"/>
            <a:endParaRPr lang="en-US" sz="1050" b="0" i="0" u="none" strike="noStrike" baseline="0" dirty="0">
              <a:solidFill>
                <a:srgbClr val="000000"/>
              </a:solidFill>
              <a:latin typeface="Calibri" panose="020F0502020204030204" pitchFamily="34" charset="0"/>
            </a:endParaRPr>
          </a:p>
          <a:p>
            <a:r>
              <a:rPr lang="en-US" sz="1400" b="0" i="0" u="none" strike="noStrike" baseline="0" dirty="0">
                <a:latin typeface="Calibri" panose="020F0502020204030204" pitchFamily="34" charset="0"/>
              </a:rPr>
              <a:t>Manuscript being prepared</a:t>
            </a:r>
            <a:endParaRPr lang="en-US" sz="1400" dirty="0"/>
          </a:p>
        </p:txBody>
      </p:sp>
      <p:grpSp>
        <p:nvGrpSpPr>
          <p:cNvPr id="17" name="Group 16">
            <a:extLst>
              <a:ext uri="{FF2B5EF4-FFF2-40B4-BE49-F238E27FC236}">
                <a16:creationId xmlns:a16="http://schemas.microsoft.com/office/drawing/2014/main" id="{D9BAF207-187A-411B-9264-0457D07BC90E}"/>
              </a:ext>
            </a:extLst>
          </p:cNvPr>
          <p:cNvGrpSpPr/>
          <p:nvPr/>
        </p:nvGrpSpPr>
        <p:grpSpPr>
          <a:xfrm>
            <a:off x="516571" y="1669068"/>
            <a:ext cx="7265666" cy="4837252"/>
            <a:chOff x="19833971" y="19516068"/>
            <a:chExt cx="9977744" cy="6429077"/>
          </a:xfrm>
        </p:grpSpPr>
        <p:pic>
          <p:nvPicPr>
            <p:cNvPr id="18" name="Picture 17">
              <a:extLst>
                <a:ext uri="{FF2B5EF4-FFF2-40B4-BE49-F238E27FC236}">
                  <a16:creationId xmlns:a16="http://schemas.microsoft.com/office/drawing/2014/main" id="{95296570-48D0-467A-B1CE-C11C3E198E02}"/>
                </a:ext>
              </a:extLst>
            </p:cNvPr>
            <p:cNvPicPr>
              <a:picLocks noChangeAspect="1"/>
            </p:cNvPicPr>
            <p:nvPr/>
          </p:nvPicPr>
          <p:blipFill>
            <a:blip r:embed="rId3"/>
            <a:stretch>
              <a:fillRect/>
            </a:stretch>
          </p:blipFill>
          <p:spPr>
            <a:xfrm>
              <a:off x="19901288" y="19516068"/>
              <a:ext cx="9868478" cy="2316446"/>
            </a:xfrm>
            <a:prstGeom prst="rect">
              <a:avLst/>
            </a:prstGeom>
          </p:spPr>
        </p:pic>
        <p:pic>
          <p:nvPicPr>
            <p:cNvPr id="19" name="Picture 18">
              <a:extLst>
                <a:ext uri="{FF2B5EF4-FFF2-40B4-BE49-F238E27FC236}">
                  <a16:creationId xmlns:a16="http://schemas.microsoft.com/office/drawing/2014/main" id="{51133E99-ED17-4D78-97DE-7B50C36096FF}"/>
                </a:ext>
              </a:extLst>
            </p:cNvPr>
            <p:cNvPicPr>
              <a:picLocks noChangeAspect="1"/>
            </p:cNvPicPr>
            <p:nvPr/>
          </p:nvPicPr>
          <p:blipFill>
            <a:blip r:embed="rId4"/>
            <a:stretch>
              <a:fillRect/>
            </a:stretch>
          </p:blipFill>
          <p:spPr>
            <a:xfrm>
              <a:off x="20383805" y="21647092"/>
              <a:ext cx="8004742" cy="4298053"/>
            </a:xfrm>
            <a:prstGeom prst="rect">
              <a:avLst/>
            </a:prstGeom>
          </p:spPr>
        </p:pic>
        <p:sp>
          <p:nvSpPr>
            <p:cNvPr id="20" name="Rectangle 19">
              <a:extLst>
                <a:ext uri="{FF2B5EF4-FFF2-40B4-BE49-F238E27FC236}">
                  <a16:creationId xmlns:a16="http://schemas.microsoft.com/office/drawing/2014/main" id="{58A73B9E-0335-47B0-8FE3-6DAA280E0035}"/>
                </a:ext>
              </a:extLst>
            </p:cNvPr>
            <p:cNvSpPr/>
            <p:nvPr/>
          </p:nvSpPr>
          <p:spPr>
            <a:xfrm>
              <a:off x="19833971" y="19516068"/>
              <a:ext cx="9977744" cy="642907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2194560" rtl="0" eaLnBrk="1" latinLnBrk="0" hangingPunct="1">
                <a:defRPr sz="8600" kern="1200">
                  <a:solidFill>
                    <a:schemeClr val="lt1"/>
                  </a:solidFill>
                  <a:latin typeface="+mn-lt"/>
                  <a:ea typeface="+mn-ea"/>
                  <a:cs typeface="+mn-cs"/>
                </a:defRPr>
              </a:lvl1pPr>
              <a:lvl2pPr marL="2194560" algn="l" defTabSz="2194560" rtl="0" eaLnBrk="1" latinLnBrk="0" hangingPunct="1">
                <a:defRPr sz="8600" kern="1200">
                  <a:solidFill>
                    <a:schemeClr val="lt1"/>
                  </a:solidFill>
                  <a:latin typeface="+mn-lt"/>
                  <a:ea typeface="+mn-ea"/>
                  <a:cs typeface="+mn-cs"/>
                </a:defRPr>
              </a:lvl2pPr>
              <a:lvl3pPr marL="4389120" algn="l" defTabSz="2194560" rtl="0" eaLnBrk="1" latinLnBrk="0" hangingPunct="1">
                <a:defRPr sz="8600" kern="1200">
                  <a:solidFill>
                    <a:schemeClr val="lt1"/>
                  </a:solidFill>
                  <a:latin typeface="+mn-lt"/>
                  <a:ea typeface="+mn-ea"/>
                  <a:cs typeface="+mn-cs"/>
                </a:defRPr>
              </a:lvl3pPr>
              <a:lvl4pPr marL="6583680" algn="l" defTabSz="2194560" rtl="0" eaLnBrk="1" latinLnBrk="0" hangingPunct="1">
                <a:defRPr sz="8600" kern="1200">
                  <a:solidFill>
                    <a:schemeClr val="lt1"/>
                  </a:solidFill>
                  <a:latin typeface="+mn-lt"/>
                  <a:ea typeface="+mn-ea"/>
                  <a:cs typeface="+mn-cs"/>
                </a:defRPr>
              </a:lvl4pPr>
              <a:lvl5pPr marL="8778240" algn="l" defTabSz="2194560" rtl="0" eaLnBrk="1" latinLnBrk="0" hangingPunct="1">
                <a:defRPr sz="8600" kern="1200">
                  <a:solidFill>
                    <a:schemeClr val="lt1"/>
                  </a:solidFill>
                  <a:latin typeface="+mn-lt"/>
                  <a:ea typeface="+mn-ea"/>
                  <a:cs typeface="+mn-cs"/>
                </a:defRPr>
              </a:lvl5pPr>
              <a:lvl6pPr marL="10972800" algn="l" defTabSz="2194560" rtl="0" eaLnBrk="1" latinLnBrk="0" hangingPunct="1">
                <a:defRPr sz="8600" kern="1200">
                  <a:solidFill>
                    <a:schemeClr val="lt1"/>
                  </a:solidFill>
                  <a:latin typeface="+mn-lt"/>
                  <a:ea typeface="+mn-ea"/>
                  <a:cs typeface="+mn-cs"/>
                </a:defRPr>
              </a:lvl6pPr>
              <a:lvl7pPr marL="13167360" algn="l" defTabSz="2194560" rtl="0" eaLnBrk="1" latinLnBrk="0" hangingPunct="1">
                <a:defRPr sz="8600" kern="1200">
                  <a:solidFill>
                    <a:schemeClr val="lt1"/>
                  </a:solidFill>
                  <a:latin typeface="+mn-lt"/>
                  <a:ea typeface="+mn-ea"/>
                  <a:cs typeface="+mn-cs"/>
                </a:defRPr>
              </a:lvl7pPr>
              <a:lvl8pPr marL="15361920" algn="l" defTabSz="2194560" rtl="0" eaLnBrk="1" latinLnBrk="0" hangingPunct="1">
                <a:defRPr sz="8600" kern="1200">
                  <a:solidFill>
                    <a:schemeClr val="lt1"/>
                  </a:solidFill>
                  <a:latin typeface="+mn-lt"/>
                  <a:ea typeface="+mn-ea"/>
                  <a:cs typeface="+mn-cs"/>
                </a:defRPr>
              </a:lvl8pPr>
              <a:lvl9pPr marL="17556480" algn="l" defTabSz="2194560" rtl="0" eaLnBrk="1" latinLnBrk="0" hangingPunct="1">
                <a:defRPr sz="8600" kern="1200">
                  <a:solidFill>
                    <a:schemeClr val="lt1"/>
                  </a:solidFill>
                  <a:latin typeface="+mn-lt"/>
                  <a:ea typeface="+mn-ea"/>
                  <a:cs typeface="+mn-cs"/>
                </a:defRPr>
              </a:lvl9pPr>
            </a:lstStyle>
            <a:p>
              <a:pPr algn="ctr"/>
              <a:endParaRPr lang="en-US"/>
            </a:p>
          </p:txBody>
        </p:sp>
      </p:grpSp>
      <p:sp>
        <p:nvSpPr>
          <p:cNvPr id="21" name="TextBox 63">
            <a:extLst>
              <a:ext uri="{FF2B5EF4-FFF2-40B4-BE49-F238E27FC236}">
                <a16:creationId xmlns:a16="http://schemas.microsoft.com/office/drawing/2014/main" id="{9FFA3EF1-0F3F-4A56-B3EA-56500568CB0A}"/>
              </a:ext>
            </a:extLst>
          </p:cNvPr>
          <p:cNvSpPr txBox="1"/>
          <p:nvPr/>
        </p:nvSpPr>
        <p:spPr>
          <a:xfrm>
            <a:off x="8024299" y="3345409"/>
            <a:ext cx="3524683" cy="83099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200" dirty="0"/>
          </a:p>
          <a:p>
            <a:r>
              <a:rPr lang="en-US" sz="1200" dirty="0"/>
              <a:t>           ‘testing sample’                   ‘population’</a:t>
            </a:r>
          </a:p>
          <a:p>
            <a:r>
              <a:rPr lang="en-US" sz="1200" dirty="0"/>
              <a:t>k(</a:t>
            </a:r>
            <a:r>
              <a:rPr lang="en-US" sz="1200" i="1" dirty="0"/>
              <a:t>j</a:t>
            </a:r>
            <a:r>
              <a:rPr lang="en-US" sz="1200" dirty="0"/>
              <a:t>): # seeded interactors      K(</a:t>
            </a:r>
            <a:r>
              <a:rPr lang="en-US" sz="1200" i="1" dirty="0"/>
              <a:t>j</a:t>
            </a:r>
            <a:r>
              <a:rPr lang="en-US" sz="1200" dirty="0"/>
              <a:t>): # interactors (global)</a:t>
            </a:r>
          </a:p>
          <a:p>
            <a:r>
              <a:rPr lang="en-US" sz="1200" dirty="0"/>
              <a:t>n: # seeded genes                    N: # the whole genes</a:t>
            </a:r>
          </a:p>
        </p:txBody>
      </p:sp>
      <p:pic>
        <p:nvPicPr>
          <p:cNvPr id="22" name="table">
            <a:extLst>
              <a:ext uri="{FF2B5EF4-FFF2-40B4-BE49-F238E27FC236}">
                <a16:creationId xmlns:a16="http://schemas.microsoft.com/office/drawing/2014/main" id="{DBAA2E72-A532-4E1D-B475-CF44B406693F}"/>
              </a:ext>
            </a:extLst>
          </p:cNvPr>
          <p:cNvPicPr>
            <a:picLocks noChangeAspect="1"/>
          </p:cNvPicPr>
          <p:nvPr/>
        </p:nvPicPr>
        <p:blipFill>
          <a:blip r:embed="rId5"/>
          <a:stretch>
            <a:fillRect/>
          </a:stretch>
        </p:blipFill>
        <p:spPr>
          <a:xfrm>
            <a:off x="8518294" y="2193043"/>
            <a:ext cx="2255249" cy="1393722"/>
          </a:xfrm>
          <a:prstGeom prst="rect">
            <a:avLst/>
          </a:prstGeom>
        </p:spPr>
      </p:pic>
      <p:sp>
        <p:nvSpPr>
          <p:cNvPr id="23" name="Rectangle 22">
            <a:extLst>
              <a:ext uri="{FF2B5EF4-FFF2-40B4-BE49-F238E27FC236}">
                <a16:creationId xmlns:a16="http://schemas.microsoft.com/office/drawing/2014/main" id="{CE038878-65B6-45C7-9D03-96A5A881DDD4}"/>
              </a:ext>
            </a:extLst>
          </p:cNvPr>
          <p:cNvSpPr/>
          <p:nvPr/>
        </p:nvSpPr>
        <p:spPr>
          <a:xfrm>
            <a:off x="8024299" y="1669068"/>
            <a:ext cx="3243242" cy="46166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1. How likely a gene interact with the seeded genes compared to </a:t>
            </a:r>
            <a:r>
              <a:rPr lang="en-US" sz="1200" dirty="0">
                <a:solidFill>
                  <a:srgbClr val="FF5050"/>
                </a:solidFill>
              </a:rPr>
              <a:t>its global interaction</a:t>
            </a:r>
          </a:p>
        </p:txBody>
      </p:sp>
      <p:pic>
        <p:nvPicPr>
          <p:cNvPr id="24" name="table">
            <a:extLst>
              <a:ext uri="{FF2B5EF4-FFF2-40B4-BE49-F238E27FC236}">
                <a16:creationId xmlns:a16="http://schemas.microsoft.com/office/drawing/2014/main" id="{A8DCA7A6-E5C6-451D-AE6C-E895D1BCE39C}"/>
              </a:ext>
            </a:extLst>
          </p:cNvPr>
          <p:cNvPicPr>
            <a:picLocks noChangeAspect="1"/>
          </p:cNvPicPr>
          <p:nvPr/>
        </p:nvPicPr>
        <p:blipFill>
          <a:blip r:embed="rId6"/>
          <a:stretch>
            <a:fillRect/>
          </a:stretch>
        </p:blipFill>
        <p:spPr>
          <a:xfrm>
            <a:off x="8340894" y="4688583"/>
            <a:ext cx="2610047" cy="1191200"/>
          </a:xfrm>
          <a:prstGeom prst="rect">
            <a:avLst/>
          </a:prstGeom>
        </p:spPr>
      </p:pic>
      <p:sp>
        <p:nvSpPr>
          <p:cNvPr id="25" name="Rectangle 24">
            <a:extLst>
              <a:ext uri="{FF2B5EF4-FFF2-40B4-BE49-F238E27FC236}">
                <a16:creationId xmlns:a16="http://schemas.microsoft.com/office/drawing/2014/main" id="{1857A23C-0D56-4498-AD0E-49A985721B0C}"/>
              </a:ext>
            </a:extLst>
          </p:cNvPr>
          <p:cNvSpPr/>
          <p:nvPr/>
        </p:nvSpPr>
        <p:spPr>
          <a:xfrm>
            <a:off x="8024299" y="4201602"/>
            <a:ext cx="3784894" cy="46166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2. How likely a gene interact with the seeded genes</a:t>
            </a:r>
          </a:p>
          <a:p>
            <a:r>
              <a:rPr lang="en-US" sz="1200" dirty="0"/>
              <a:t>compared to </a:t>
            </a:r>
            <a:r>
              <a:rPr lang="en-US" sz="1200" dirty="0">
                <a:solidFill>
                  <a:srgbClr val="FF5050"/>
                </a:solidFill>
              </a:rPr>
              <a:t>the most similar seeded (hub) gene</a:t>
            </a:r>
          </a:p>
        </p:txBody>
      </p:sp>
    </p:spTree>
    <p:extLst>
      <p:ext uri="{BB962C8B-B14F-4D97-AF65-F5344CB8AC3E}">
        <p14:creationId xmlns:p14="http://schemas.microsoft.com/office/powerpoint/2010/main" val="1570802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C97C76-29F4-4319-B40A-09FDF983A9D4}"/>
              </a:ext>
            </a:extLst>
          </p:cNvPr>
          <p:cNvSpPr>
            <a:spLocks noGrp="1"/>
          </p:cNvSpPr>
          <p:nvPr>
            <p:ph idx="1"/>
          </p:nvPr>
        </p:nvSpPr>
        <p:spPr>
          <a:xfrm>
            <a:off x="838200" y="1253331"/>
            <a:ext cx="10515600" cy="4351338"/>
          </a:xfrm>
        </p:spPr>
        <p:txBody>
          <a:bodyPr>
            <a:normAutofit/>
          </a:bodyPr>
          <a:lstStyle/>
          <a:p>
            <a:r>
              <a:rPr lang="en-US" sz="2400" dirty="0"/>
              <a:t>WIPER: Weighted in-Path Edge Ranking for biomolecular association networks </a:t>
            </a:r>
          </a:p>
        </p:txBody>
      </p:sp>
      <p:sp>
        <p:nvSpPr>
          <p:cNvPr id="4" name="Slide Number Placeholder 3">
            <a:extLst>
              <a:ext uri="{FF2B5EF4-FFF2-40B4-BE49-F238E27FC236}">
                <a16:creationId xmlns:a16="http://schemas.microsoft.com/office/drawing/2014/main" id="{48ED4097-4DED-45EE-88E7-C50EB5031BDD}"/>
              </a:ext>
            </a:extLst>
          </p:cNvPr>
          <p:cNvSpPr>
            <a:spLocks noGrp="1"/>
          </p:cNvSpPr>
          <p:nvPr>
            <p:ph type="sldNum" sz="quarter" idx="12"/>
          </p:nvPr>
        </p:nvSpPr>
        <p:spPr/>
        <p:txBody>
          <a:bodyPr/>
          <a:lstStyle/>
          <a:p>
            <a:fld id="{3D8C920E-F6D8-4A15-BF08-E95EF049F842}" type="slidenum">
              <a:rPr lang="en-US" smtClean="0"/>
              <a:t>7</a:t>
            </a:fld>
            <a:endParaRPr lang="en-US"/>
          </a:p>
        </p:txBody>
      </p:sp>
      <p:pic>
        <p:nvPicPr>
          <p:cNvPr id="9" name="Picture 8">
            <a:extLst>
              <a:ext uri="{FF2B5EF4-FFF2-40B4-BE49-F238E27FC236}">
                <a16:creationId xmlns:a16="http://schemas.microsoft.com/office/drawing/2014/main" id="{1E2E899C-7A18-4356-AEC3-5DDCDBCC5F0D}"/>
              </a:ext>
            </a:extLst>
          </p:cNvPr>
          <p:cNvPicPr>
            <a:picLocks noChangeAspect="1"/>
          </p:cNvPicPr>
          <p:nvPr/>
        </p:nvPicPr>
        <p:blipFill>
          <a:blip r:embed="rId3"/>
          <a:stretch>
            <a:fillRect/>
          </a:stretch>
        </p:blipFill>
        <p:spPr>
          <a:xfrm>
            <a:off x="1509085" y="1755699"/>
            <a:ext cx="6488901" cy="3954174"/>
          </a:xfrm>
          <a:prstGeom prst="rect">
            <a:avLst/>
          </a:prstGeom>
        </p:spPr>
      </p:pic>
      <p:sp>
        <p:nvSpPr>
          <p:cNvPr id="10" name="Rectangle 9">
            <a:extLst>
              <a:ext uri="{FF2B5EF4-FFF2-40B4-BE49-F238E27FC236}">
                <a16:creationId xmlns:a16="http://schemas.microsoft.com/office/drawing/2014/main" id="{E0C857E7-21C8-4F4C-BE80-437FDC966CB1}"/>
              </a:ext>
            </a:extLst>
          </p:cNvPr>
          <p:cNvSpPr/>
          <p:nvPr/>
        </p:nvSpPr>
        <p:spPr>
          <a:xfrm>
            <a:off x="2178685" y="5998783"/>
            <a:ext cx="7642860" cy="769441"/>
          </a:xfrm>
          <a:prstGeom prst="rect">
            <a:avLst/>
          </a:prstGeom>
        </p:spPr>
        <p:txBody>
          <a:bodyPr wrap="square">
            <a:spAutoFit/>
          </a:bodyPr>
          <a:lstStyle/>
          <a:p>
            <a:pPr lvl="0">
              <a:defRPr/>
            </a:pPr>
            <a:r>
              <a:rPr lang="en-US" sz="1100" b="1" dirty="0"/>
              <a:t>The WIPER algorithm—an illustration how it works.</a:t>
            </a:r>
            <a:r>
              <a:rPr lang="en-US" sz="1100" dirty="0"/>
              <a:t> Here, we use the graph visualization to represent the content of each matrix. In the D-matrix, the red number representing edges whose optimal path (with maximum length of 2) value is different from the original edge weight, and the edge </a:t>
            </a:r>
            <a:r>
              <a:rPr lang="en-US" sz="1100" i="1" dirty="0" err="1"/>
              <a:t>e</a:t>
            </a:r>
            <a:r>
              <a:rPr lang="en-US" sz="1100" i="1" baseline="-25000" dirty="0" err="1"/>
              <a:t>i,k</a:t>
            </a:r>
            <a:r>
              <a:rPr lang="en-US" sz="1100" dirty="0"/>
              <a:t>, with path value = 1, is considered the novel edge. We also highlight two edges </a:t>
            </a:r>
            <a:r>
              <a:rPr lang="en-US" sz="1100" i="1" dirty="0" err="1"/>
              <a:t>e</a:t>
            </a:r>
            <a:r>
              <a:rPr lang="en-US" sz="1100" i="1" baseline="-25000" dirty="0" err="1"/>
              <a:t>i,h</a:t>
            </a:r>
            <a:r>
              <a:rPr lang="en-US" sz="1100" dirty="0"/>
              <a:t> and </a:t>
            </a:r>
            <a:r>
              <a:rPr lang="en-US" sz="1100" i="1" dirty="0" err="1"/>
              <a:t>e</a:t>
            </a:r>
            <a:r>
              <a:rPr lang="en-US" sz="1100" i="1" baseline="-25000" dirty="0" err="1"/>
              <a:t>h,k</a:t>
            </a:r>
            <a:r>
              <a:rPr lang="en-US" sz="1100" dirty="0"/>
              <a:t>, which are the major reasons for the highlights.</a:t>
            </a:r>
          </a:p>
        </p:txBody>
      </p:sp>
      <p:grpSp>
        <p:nvGrpSpPr>
          <p:cNvPr id="6" name="Group 5">
            <a:extLst>
              <a:ext uri="{FF2B5EF4-FFF2-40B4-BE49-F238E27FC236}">
                <a16:creationId xmlns:a16="http://schemas.microsoft.com/office/drawing/2014/main" id="{DEA3C4AA-7042-4A2B-B8E4-B972BC43A7F3}"/>
              </a:ext>
            </a:extLst>
          </p:cNvPr>
          <p:cNvGrpSpPr/>
          <p:nvPr/>
        </p:nvGrpSpPr>
        <p:grpSpPr>
          <a:xfrm>
            <a:off x="485409" y="1703090"/>
            <a:ext cx="1023676" cy="998424"/>
            <a:chOff x="1155009" y="2142290"/>
            <a:chExt cx="1023676" cy="998424"/>
          </a:xfrm>
        </p:grpSpPr>
        <p:pic>
          <p:nvPicPr>
            <p:cNvPr id="11" name="Picture 2" descr="http://discovery.informatics.uab.edu/wiper/application/views/images/geneterrain.png">
              <a:extLst>
                <a:ext uri="{FF2B5EF4-FFF2-40B4-BE49-F238E27FC236}">
                  <a16:creationId xmlns:a16="http://schemas.microsoft.com/office/drawing/2014/main" id="{8950C803-C983-48AC-BE31-C3767A8106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22725" y="2142290"/>
              <a:ext cx="877865" cy="87786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03E402-4310-4C79-84FD-529645CC258B}"/>
                </a:ext>
              </a:extLst>
            </p:cNvPr>
            <p:cNvSpPr/>
            <p:nvPr/>
          </p:nvSpPr>
          <p:spPr>
            <a:xfrm>
              <a:off x="1155009" y="2740604"/>
              <a:ext cx="1023676" cy="400110"/>
            </a:xfrm>
            <a:prstGeom prst="rect">
              <a:avLst/>
            </a:prstGeom>
            <a:noFill/>
          </p:spPr>
          <p:txBody>
            <a:bodyPr wrap="square" lIns="91440" tIns="45720" rIns="91440" bIns="45720">
              <a:spAutoFit/>
            </a:bodyPr>
            <a:lstStyle/>
            <a:p>
              <a:pPr algn="ctr"/>
              <a:r>
                <a:rPr lang="en-US" sz="2000" b="0" cap="none" spc="0" dirty="0">
                  <a:ln w="0"/>
                  <a:solidFill>
                    <a:srgbClr val="FF0000"/>
                  </a:solidFill>
                  <a:effectLst>
                    <a:outerShdw blurRad="38100" dist="19050" dir="2700000" algn="tl" rotWithShape="0">
                      <a:schemeClr val="dk1">
                        <a:alpha val="40000"/>
                      </a:schemeClr>
                    </a:outerShdw>
                  </a:effectLst>
                </a:rPr>
                <a:t>WIPER</a:t>
              </a:r>
            </a:p>
          </p:txBody>
        </p:sp>
      </p:gr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8CE4A30-F3A1-4C70-A33F-5F997CBB0585}"/>
                  </a:ext>
                </a:extLst>
              </p:cNvPr>
              <p:cNvSpPr/>
              <p:nvPr/>
            </p:nvSpPr>
            <p:spPr>
              <a:xfrm>
                <a:off x="3437308" y="2778514"/>
                <a:ext cx="2831288" cy="438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800" b="1" i="1">
                              <a:latin typeface="Cambria Math" panose="02040503050406030204" pitchFamily="18" charset="0"/>
                            </a:rPr>
                          </m:ctrlPr>
                        </m:sSubPr>
                        <m:e>
                          <m:r>
                            <a:rPr lang="en-US" sz="800" b="1" i="1">
                              <a:latin typeface="Cambria Math" panose="02040503050406030204" pitchFamily="18" charset="0"/>
                            </a:rPr>
                            <m:t>𝑫</m:t>
                          </m:r>
                        </m:e>
                        <m:sub>
                          <m:r>
                            <a:rPr lang="en-US" sz="800" b="0" i="1">
                              <a:latin typeface="Cambria Math" panose="02040503050406030204" pitchFamily="18" charset="0"/>
                            </a:rPr>
                            <m:t>𝑖</m:t>
                          </m:r>
                          <m:r>
                            <a:rPr lang="en-US" sz="800" b="0" i="0">
                              <a:latin typeface="Cambria Math" panose="02040503050406030204" pitchFamily="18" charset="0"/>
                            </a:rPr>
                            <m:t>,</m:t>
                          </m:r>
                          <m:r>
                            <a:rPr lang="en-US" sz="800" b="0" i="1">
                              <a:latin typeface="Cambria Math" panose="02040503050406030204" pitchFamily="18" charset="0"/>
                            </a:rPr>
                            <m:t>𝑗</m:t>
                          </m:r>
                        </m:sub>
                      </m:sSub>
                      <m:r>
                        <a:rPr lang="en-US" sz="800" b="0" i="0">
                          <a:latin typeface="Cambria Math" panose="02040503050406030204" pitchFamily="18" charset="0"/>
                        </a:rPr>
                        <m:t>=</m:t>
                      </m:r>
                      <m:func>
                        <m:funcPr>
                          <m:ctrlPr>
                            <a:rPr lang="en-US" sz="800" b="0" i="1">
                              <a:latin typeface="Cambria Math" panose="02040503050406030204" pitchFamily="18" charset="0"/>
                            </a:rPr>
                          </m:ctrlPr>
                        </m:funcPr>
                        <m:fName>
                          <m:limLow>
                            <m:limLowPr>
                              <m:ctrlPr>
                                <a:rPr lang="en-US" sz="800" b="0" i="1">
                                  <a:latin typeface="Cambria Math" panose="02040503050406030204" pitchFamily="18" charset="0"/>
                                </a:rPr>
                              </m:ctrlPr>
                            </m:limLowPr>
                            <m:e>
                              <m:r>
                                <a:rPr lang="en-US" sz="800" b="0" i="1">
                                  <a:latin typeface="Cambria Math" panose="02040503050406030204" pitchFamily="18" charset="0"/>
                                </a:rPr>
                                <m:t>𝑚𝑎𝑥</m:t>
                              </m:r>
                            </m:e>
                            <m:lim>
                              <m:sSub>
                                <m:sSubPr>
                                  <m:ctrlPr>
                                    <a:rPr lang="en-US" sz="800" b="0" i="1">
                                      <a:latin typeface="Cambria Math" panose="02040503050406030204" pitchFamily="18" charset="0"/>
                                    </a:rPr>
                                  </m:ctrlPr>
                                </m:sSubPr>
                                <m:e>
                                  <m:r>
                                    <a:rPr lang="en-US" sz="800" b="0" i="1">
                                      <a:latin typeface="Cambria Math" panose="02040503050406030204" pitchFamily="18" charset="0"/>
                                    </a:rPr>
                                    <m:t>𝑘</m:t>
                                  </m:r>
                                </m:e>
                                <m:sub>
                                  <m:r>
                                    <a:rPr lang="en-US" sz="800" b="0" i="0">
                                      <a:latin typeface="Cambria Math" panose="02040503050406030204" pitchFamily="18" charset="0"/>
                                    </a:rPr>
                                    <m:t>1</m:t>
                                  </m:r>
                                </m:sub>
                              </m:sSub>
                              <m:r>
                                <a:rPr lang="en-US" sz="800" b="0" i="0">
                                  <a:latin typeface="Cambria Math" panose="02040503050406030204" pitchFamily="18" charset="0"/>
                                </a:rPr>
                                <m:t>,</m:t>
                              </m:r>
                              <m:sSub>
                                <m:sSubPr>
                                  <m:ctrlPr>
                                    <a:rPr lang="en-US" sz="800" b="0" i="1">
                                      <a:latin typeface="Cambria Math" panose="02040503050406030204" pitchFamily="18" charset="0"/>
                                    </a:rPr>
                                  </m:ctrlPr>
                                </m:sSubPr>
                                <m:e>
                                  <m:r>
                                    <a:rPr lang="en-US" sz="800" b="0" i="1">
                                      <a:latin typeface="Cambria Math" panose="02040503050406030204" pitchFamily="18" charset="0"/>
                                    </a:rPr>
                                    <m:t>𝑘</m:t>
                                  </m:r>
                                </m:e>
                                <m:sub>
                                  <m:r>
                                    <a:rPr lang="en-US" sz="800" b="0" i="0">
                                      <a:latin typeface="Cambria Math" panose="02040503050406030204" pitchFamily="18" charset="0"/>
                                    </a:rPr>
                                    <m:t>2</m:t>
                                  </m:r>
                                </m:sub>
                              </m:sSub>
                              <m:r>
                                <a:rPr lang="en-US" sz="800" b="0" i="0">
                                  <a:latin typeface="Cambria Math" panose="02040503050406030204" pitchFamily="18" charset="0"/>
                                </a:rPr>
                                <m:t>…,</m:t>
                              </m:r>
                              <m:sSub>
                                <m:sSubPr>
                                  <m:ctrlPr>
                                    <a:rPr lang="en-US" sz="800" b="0" i="1">
                                      <a:latin typeface="Cambria Math" panose="02040503050406030204" pitchFamily="18" charset="0"/>
                                    </a:rPr>
                                  </m:ctrlPr>
                                </m:sSubPr>
                                <m:e>
                                  <m:r>
                                    <a:rPr lang="en-US" sz="800" b="0" i="1">
                                      <a:latin typeface="Cambria Math" panose="02040503050406030204" pitchFamily="18" charset="0"/>
                                    </a:rPr>
                                    <m:t>𝑘</m:t>
                                  </m:r>
                                </m:e>
                                <m:sub>
                                  <m:r>
                                    <a:rPr lang="en-US" sz="800" b="0" i="1">
                                      <a:latin typeface="Cambria Math" panose="02040503050406030204" pitchFamily="18" charset="0"/>
                                    </a:rPr>
                                    <m:t>𝑡</m:t>
                                  </m:r>
                                </m:sub>
                              </m:sSub>
                            </m:lim>
                          </m:limLow>
                        </m:fName>
                        <m:e>
                          <m:sSub>
                            <m:sSubPr>
                              <m:ctrlPr>
                                <a:rPr lang="en-US" sz="800" b="0" i="1">
                                  <a:latin typeface="Cambria Math" panose="02040503050406030204" pitchFamily="18" charset="0"/>
                                </a:rPr>
                              </m:ctrlPr>
                            </m:sSubPr>
                            <m:e>
                              <m:r>
                                <a:rPr lang="en-US" sz="800" b="0" i="1">
                                  <a:latin typeface="Cambria Math" panose="02040503050406030204" pitchFamily="18" charset="0"/>
                                </a:rPr>
                                <m:t>𝜌</m:t>
                              </m:r>
                            </m:e>
                            <m:sub>
                              <m:r>
                                <a:rPr lang="en-US" sz="800" b="0" i="1">
                                  <a:latin typeface="Cambria Math" panose="02040503050406030204" pitchFamily="18" charset="0"/>
                                </a:rPr>
                                <m:t>𝑖</m:t>
                              </m:r>
                              <m:r>
                                <a:rPr lang="en-US" sz="800" b="0" i="0">
                                  <a:latin typeface="Cambria Math" panose="02040503050406030204" pitchFamily="18" charset="0"/>
                                </a:rPr>
                                <m:t>,</m:t>
                              </m:r>
                              <m:sSub>
                                <m:sSubPr>
                                  <m:ctrlPr>
                                    <a:rPr lang="en-US" sz="800" b="0" i="1">
                                      <a:latin typeface="Cambria Math" panose="02040503050406030204" pitchFamily="18" charset="0"/>
                                    </a:rPr>
                                  </m:ctrlPr>
                                </m:sSubPr>
                                <m:e>
                                  <m:r>
                                    <a:rPr lang="en-US" sz="800" b="0" i="1">
                                      <a:latin typeface="Cambria Math" panose="02040503050406030204" pitchFamily="18" charset="0"/>
                                    </a:rPr>
                                    <m:t>𝑘</m:t>
                                  </m:r>
                                </m:e>
                                <m:sub>
                                  <m:r>
                                    <a:rPr lang="en-US" sz="800" b="0" i="0">
                                      <a:latin typeface="Cambria Math" panose="02040503050406030204" pitchFamily="18" charset="0"/>
                                    </a:rPr>
                                    <m:t>1</m:t>
                                  </m:r>
                                </m:sub>
                              </m:sSub>
                              <m:r>
                                <a:rPr lang="en-US" sz="800" b="0" i="0">
                                  <a:latin typeface="Cambria Math" panose="02040503050406030204" pitchFamily="18" charset="0"/>
                                </a:rPr>
                                <m:t>,</m:t>
                              </m:r>
                              <m:sSub>
                                <m:sSubPr>
                                  <m:ctrlPr>
                                    <a:rPr lang="en-US" sz="800" b="0" i="1">
                                      <a:latin typeface="Cambria Math" panose="02040503050406030204" pitchFamily="18" charset="0"/>
                                    </a:rPr>
                                  </m:ctrlPr>
                                </m:sSubPr>
                                <m:e>
                                  <m:r>
                                    <a:rPr lang="en-US" sz="800" b="0" i="1">
                                      <a:latin typeface="Cambria Math" panose="02040503050406030204" pitchFamily="18" charset="0"/>
                                    </a:rPr>
                                    <m:t>𝑘</m:t>
                                  </m:r>
                                </m:e>
                                <m:sub>
                                  <m:r>
                                    <a:rPr lang="en-US" sz="800" b="0" i="0">
                                      <a:latin typeface="Cambria Math" panose="02040503050406030204" pitchFamily="18" charset="0"/>
                                    </a:rPr>
                                    <m:t>2</m:t>
                                  </m:r>
                                </m:sub>
                              </m:sSub>
                              <m:r>
                                <a:rPr lang="en-US" sz="800" b="0" i="0">
                                  <a:latin typeface="Cambria Math" panose="02040503050406030204" pitchFamily="18" charset="0"/>
                                </a:rPr>
                                <m:t>…,</m:t>
                              </m:r>
                              <m:sSub>
                                <m:sSubPr>
                                  <m:ctrlPr>
                                    <a:rPr lang="en-US" sz="800" b="0" i="1">
                                      <a:latin typeface="Cambria Math" panose="02040503050406030204" pitchFamily="18" charset="0"/>
                                    </a:rPr>
                                  </m:ctrlPr>
                                </m:sSubPr>
                                <m:e>
                                  <m:r>
                                    <a:rPr lang="en-US" sz="800" b="0" i="1">
                                      <a:latin typeface="Cambria Math" panose="02040503050406030204" pitchFamily="18" charset="0"/>
                                    </a:rPr>
                                    <m:t>𝑘</m:t>
                                  </m:r>
                                </m:e>
                                <m:sub>
                                  <m:r>
                                    <a:rPr lang="en-US" sz="800" b="0" i="1">
                                      <a:latin typeface="Cambria Math" panose="02040503050406030204" pitchFamily="18" charset="0"/>
                                    </a:rPr>
                                    <m:t>𝑡</m:t>
                                  </m:r>
                                </m:sub>
                              </m:sSub>
                              <m:r>
                                <a:rPr lang="en-US" sz="800" b="0" i="0">
                                  <a:latin typeface="Cambria Math" panose="02040503050406030204" pitchFamily="18" charset="0"/>
                                </a:rPr>
                                <m:t>,</m:t>
                              </m:r>
                              <m:r>
                                <a:rPr lang="en-US" sz="800" b="0" i="1">
                                  <a:latin typeface="Cambria Math" panose="02040503050406030204" pitchFamily="18" charset="0"/>
                                </a:rPr>
                                <m:t>𝑗</m:t>
                              </m:r>
                            </m:sub>
                          </m:sSub>
                        </m:e>
                      </m:func>
                      <m:r>
                        <a:rPr lang="en-US" sz="800" b="0" i="0">
                          <a:latin typeface="Cambria Math" panose="02040503050406030204" pitchFamily="18" charset="0"/>
                        </a:rPr>
                        <m:t>=</m:t>
                      </m:r>
                      <m:func>
                        <m:funcPr>
                          <m:ctrlPr>
                            <a:rPr lang="en-US" sz="800" b="0" i="1">
                              <a:latin typeface="Cambria Math" panose="02040503050406030204" pitchFamily="18" charset="0"/>
                            </a:rPr>
                          </m:ctrlPr>
                        </m:funcPr>
                        <m:fName>
                          <m:limLow>
                            <m:limLowPr>
                              <m:ctrlPr>
                                <a:rPr lang="en-US" sz="800" b="0" i="1">
                                  <a:latin typeface="Cambria Math" panose="02040503050406030204" pitchFamily="18" charset="0"/>
                                </a:rPr>
                              </m:ctrlPr>
                            </m:limLowPr>
                            <m:e>
                              <m:r>
                                <a:rPr lang="en-US" sz="800" b="0" i="1">
                                  <a:latin typeface="Cambria Math" panose="02040503050406030204" pitchFamily="18" charset="0"/>
                                </a:rPr>
                                <m:t>𝑚𝑎𝑥</m:t>
                              </m:r>
                            </m:e>
                            <m:lim>
                              <m:sSub>
                                <m:sSubPr>
                                  <m:ctrlPr>
                                    <a:rPr lang="en-US" sz="800" b="0" i="1">
                                      <a:latin typeface="Cambria Math" panose="02040503050406030204" pitchFamily="18" charset="0"/>
                                    </a:rPr>
                                  </m:ctrlPr>
                                </m:sSubPr>
                                <m:e>
                                  <m:r>
                                    <a:rPr lang="en-US" sz="800" b="0" i="1">
                                      <a:latin typeface="Cambria Math" panose="02040503050406030204" pitchFamily="18" charset="0"/>
                                    </a:rPr>
                                    <m:t>𝑘</m:t>
                                  </m:r>
                                </m:e>
                                <m:sub>
                                  <m:r>
                                    <a:rPr lang="en-US" sz="800" b="0" i="0">
                                      <a:latin typeface="Cambria Math" panose="02040503050406030204" pitchFamily="18" charset="0"/>
                                    </a:rPr>
                                    <m:t>1</m:t>
                                  </m:r>
                                </m:sub>
                              </m:sSub>
                              <m:r>
                                <a:rPr lang="en-US" sz="800" b="0" i="0">
                                  <a:latin typeface="Cambria Math" panose="02040503050406030204" pitchFamily="18" charset="0"/>
                                </a:rPr>
                                <m:t>,</m:t>
                              </m:r>
                              <m:sSub>
                                <m:sSubPr>
                                  <m:ctrlPr>
                                    <a:rPr lang="en-US" sz="800" b="0" i="1">
                                      <a:latin typeface="Cambria Math" panose="02040503050406030204" pitchFamily="18" charset="0"/>
                                    </a:rPr>
                                  </m:ctrlPr>
                                </m:sSubPr>
                                <m:e>
                                  <m:r>
                                    <a:rPr lang="en-US" sz="800" b="0" i="1">
                                      <a:latin typeface="Cambria Math" panose="02040503050406030204" pitchFamily="18" charset="0"/>
                                    </a:rPr>
                                    <m:t>𝑘</m:t>
                                  </m:r>
                                </m:e>
                                <m:sub>
                                  <m:r>
                                    <a:rPr lang="en-US" sz="800" b="0" i="0">
                                      <a:latin typeface="Cambria Math" panose="02040503050406030204" pitchFamily="18" charset="0"/>
                                    </a:rPr>
                                    <m:t>2</m:t>
                                  </m:r>
                                </m:sub>
                              </m:sSub>
                              <m:r>
                                <a:rPr lang="en-US" sz="800" b="0" i="0">
                                  <a:latin typeface="Cambria Math" panose="02040503050406030204" pitchFamily="18" charset="0"/>
                                </a:rPr>
                                <m:t>…,</m:t>
                              </m:r>
                              <m:sSub>
                                <m:sSubPr>
                                  <m:ctrlPr>
                                    <a:rPr lang="en-US" sz="800" b="0" i="1">
                                      <a:latin typeface="Cambria Math" panose="02040503050406030204" pitchFamily="18" charset="0"/>
                                    </a:rPr>
                                  </m:ctrlPr>
                                </m:sSubPr>
                                <m:e>
                                  <m:r>
                                    <a:rPr lang="en-US" sz="800" b="0" i="1">
                                      <a:latin typeface="Cambria Math" panose="02040503050406030204" pitchFamily="18" charset="0"/>
                                    </a:rPr>
                                    <m:t>𝑘</m:t>
                                  </m:r>
                                </m:e>
                                <m:sub>
                                  <m:r>
                                    <a:rPr lang="en-US" sz="800" b="0" i="1">
                                      <a:latin typeface="Cambria Math" panose="02040503050406030204" pitchFamily="18" charset="0"/>
                                    </a:rPr>
                                    <m:t>𝑡</m:t>
                                  </m:r>
                                </m:sub>
                              </m:sSub>
                            </m:lim>
                          </m:limLow>
                        </m:fName>
                        <m:e>
                          <m:sSub>
                            <m:sSubPr>
                              <m:ctrlPr>
                                <a:rPr lang="en-US" sz="800" b="0" i="1">
                                  <a:latin typeface="Cambria Math" panose="02040503050406030204" pitchFamily="18" charset="0"/>
                                </a:rPr>
                              </m:ctrlPr>
                            </m:sSubPr>
                            <m:e>
                              <m:r>
                                <a:rPr lang="en-US" sz="800" b="1" i="1">
                                  <a:latin typeface="Cambria Math" panose="02040503050406030204" pitchFamily="18" charset="0"/>
                                </a:rPr>
                                <m:t>𝑮</m:t>
                              </m:r>
                            </m:e>
                            <m:sub>
                              <m:r>
                                <a:rPr lang="en-US" sz="800" b="0" i="1">
                                  <a:latin typeface="Cambria Math" panose="02040503050406030204" pitchFamily="18" charset="0"/>
                                </a:rPr>
                                <m:t>𝑖</m:t>
                              </m:r>
                              <m:r>
                                <a:rPr lang="en-US" sz="800" b="0" i="0">
                                  <a:latin typeface="Cambria Math" panose="02040503050406030204" pitchFamily="18" charset="0"/>
                                </a:rPr>
                                <m:t>,</m:t>
                              </m:r>
                              <m:sSub>
                                <m:sSubPr>
                                  <m:ctrlPr>
                                    <a:rPr lang="en-US" sz="800" b="0" i="1">
                                      <a:latin typeface="Cambria Math" panose="02040503050406030204" pitchFamily="18" charset="0"/>
                                    </a:rPr>
                                  </m:ctrlPr>
                                </m:sSubPr>
                                <m:e>
                                  <m:r>
                                    <a:rPr lang="en-US" sz="800" b="0" i="1">
                                      <a:latin typeface="Cambria Math" panose="02040503050406030204" pitchFamily="18" charset="0"/>
                                    </a:rPr>
                                    <m:t>𝑘</m:t>
                                  </m:r>
                                </m:e>
                                <m:sub>
                                  <m:r>
                                    <a:rPr lang="en-US" sz="800" b="0" i="0">
                                      <a:latin typeface="Cambria Math" panose="02040503050406030204" pitchFamily="18" charset="0"/>
                                    </a:rPr>
                                    <m:t>1</m:t>
                                  </m:r>
                                </m:sub>
                              </m:sSub>
                            </m:sub>
                          </m:sSub>
                          <m:sSub>
                            <m:sSubPr>
                              <m:ctrlPr>
                                <a:rPr lang="en-US" sz="800" b="0" i="1">
                                  <a:latin typeface="Cambria Math" panose="02040503050406030204" pitchFamily="18" charset="0"/>
                                </a:rPr>
                              </m:ctrlPr>
                            </m:sSubPr>
                            <m:e>
                              <m:r>
                                <a:rPr lang="en-US" sz="800" b="1" i="1">
                                  <a:latin typeface="Cambria Math" panose="02040503050406030204" pitchFamily="18" charset="0"/>
                                </a:rPr>
                                <m:t>𝑮</m:t>
                              </m:r>
                            </m:e>
                            <m:sub>
                              <m:sSub>
                                <m:sSubPr>
                                  <m:ctrlPr>
                                    <a:rPr lang="en-US" sz="800" b="1" i="1">
                                      <a:latin typeface="Cambria Math" panose="02040503050406030204" pitchFamily="18" charset="0"/>
                                    </a:rPr>
                                  </m:ctrlPr>
                                </m:sSubPr>
                                <m:e>
                                  <m:r>
                                    <a:rPr lang="en-US" sz="800" b="0" i="1">
                                      <a:latin typeface="Cambria Math" panose="02040503050406030204" pitchFamily="18" charset="0"/>
                                    </a:rPr>
                                    <m:t>𝑘</m:t>
                                  </m:r>
                                </m:e>
                                <m:sub>
                                  <m:r>
                                    <a:rPr lang="en-US" sz="800" b="0" i="1">
                                      <a:latin typeface="Cambria Math" panose="02040503050406030204" pitchFamily="18" charset="0"/>
                                    </a:rPr>
                                    <m:t>𝑡</m:t>
                                  </m:r>
                                </m:sub>
                              </m:sSub>
                              <m:r>
                                <a:rPr lang="en-US" sz="800" b="0" i="0">
                                  <a:latin typeface="Cambria Math" panose="02040503050406030204" pitchFamily="18" charset="0"/>
                                </a:rPr>
                                <m:t>,</m:t>
                              </m:r>
                              <m:r>
                                <a:rPr lang="en-US" sz="800" b="0" i="1">
                                  <a:latin typeface="Cambria Math" panose="02040503050406030204" pitchFamily="18" charset="0"/>
                                </a:rPr>
                                <m:t>𝑗</m:t>
                              </m:r>
                            </m:sub>
                          </m:sSub>
                          <m:nary>
                            <m:naryPr>
                              <m:chr m:val="∏"/>
                              <m:limLoc m:val="undOvr"/>
                              <m:ctrlPr>
                                <a:rPr lang="en-US" sz="800" b="0" i="1">
                                  <a:latin typeface="Cambria Math" panose="02040503050406030204" pitchFamily="18" charset="0"/>
                                </a:rPr>
                              </m:ctrlPr>
                            </m:naryPr>
                            <m:sub>
                              <m:r>
                                <a:rPr lang="en-US" sz="800" b="0" i="1">
                                  <a:latin typeface="Cambria Math" panose="02040503050406030204" pitchFamily="18" charset="0"/>
                                </a:rPr>
                                <m:t>𝜏</m:t>
                              </m:r>
                              <m:r>
                                <a:rPr lang="en-US" sz="800" b="0" i="0">
                                  <a:latin typeface="Cambria Math" panose="02040503050406030204" pitchFamily="18" charset="0"/>
                                </a:rPr>
                                <m:t>=1</m:t>
                              </m:r>
                            </m:sub>
                            <m:sup>
                              <m:r>
                                <a:rPr lang="en-US" sz="800" b="0" i="1">
                                  <a:latin typeface="Cambria Math" panose="02040503050406030204" pitchFamily="18" charset="0"/>
                                </a:rPr>
                                <m:t>𝑡</m:t>
                              </m:r>
                              <m:r>
                                <a:rPr lang="en-US" sz="800" b="0" i="0">
                                  <a:latin typeface="Cambria Math" panose="02040503050406030204" pitchFamily="18" charset="0"/>
                                </a:rPr>
                                <m:t>−1</m:t>
                              </m:r>
                            </m:sup>
                            <m:e>
                              <m:sSub>
                                <m:sSubPr>
                                  <m:ctrlPr>
                                    <a:rPr lang="en-US" sz="800" b="0" i="1">
                                      <a:latin typeface="Cambria Math" panose="02040503050406030204" pitchFamily="18" charset="0"/>
                                    </a:rPr>
                                  </m:ctrlPr>
                                </m:sSubPr>
                                <m:e>
                                  <m:r>
                                    <a:rPr lang="en-US" sz="800" b="1" i="1">
                                      <a:latin typeface="Cambria Math" panose="02040503050406030204" pitchFamily="18" charset="0"/>
                                    </a:rPr>
                                    <m:t>𝑮</m:t>
                                  </m:r>
                                </m:e>
                                <m:sub>
                                  <m:sSub>
                                    <m:sSubPr>
                                      <m:ctrlPr>
                                        <a:rPr lang="en-US" sz="800" b="1" i="1">
                                          <a:latin typeface="Cambria Math" panose="02040503050406030204" pitchFamily="18" charset="0"/>
                                        </a:rPr>
                                      </m:ctrlPr>
                                    </m:sSubPr>
                                    <m:e>
                                      <m:r>
                                        <a:rPr lang="en-US" sz="800" b="0" i="1">
                                          <a:latin typeface="Cambria Math" panose="02040503050406030204" pitchFamily="18" charset="0"/>
                                        </a:rPr>
                                        <m:t>𝑘</m:t>
                                      </m:r>
                                    </m:e>
                                    <m:sub>
                                      <m:r>
                                        <a:rPr lang="en-US" sz="800" b="0" i="1">
                                          <a:latin typeface="Cambria Math" panose="02040503050406030204" pitchFamily="18" charset="0"/>
                                        </a:rPr>
                                        <m:t>𝜏</m:t>
                                      </m:r>
                                    </m:sub>
                                  </m:sSub>
                                  <m:sSub>
                                    <m:sSubPr>
                                      <m:ctrlPr>
                                        <a:rPr lang="en-US" sz="800" b="1" i="1">
                                          <a:latin typeface="Cambria Math" panose="02040503050406030204" pitchFamily="18" charset="0"/>
                                        </a:rPr>
                                      </m:ctrlPr>
                                    </m:sSubPr>
                                    <m:e>
                                      <m:r>
                                        <a:rPr lang="en-US" sz="800" b="0" i="0">
                                          <a:latin typeface="Cambria Math" panose="02040503050406030204" pitchFamily="18" charset="0"/>
                                        </a:rPr>
                                        <m:t>,</m:t>
                                      </m:r>
                                      <m:r>
                                        <a:rPr lang="en-US" sz="800" b="0" i="1">
                                          <a:latin typeface="Cambria Math" panose="02040503050406030204" pitchFamily="18" charset="0"/>
                                        </a:rPr>
                                        <m:t>𝑘</m:t>
                                      </m:r>
                                    </m:e>
                                    <m:sub>
                                      <m:r>
                                        <a:rPr lang="en-US" sz="800" b="0" i="1">
                                          <a:latin typeface="Cambria Math" panose="02040503050406030204" pitchFamily="18" charset="0"/>
                                        </a:rPr>
                                        <m:t>𝜏</m:t>
                                      </m:r>
                                      <m:r>
                                        <a:rPr lang="en-US" sz="800" b="0" i="0">
                                          <a:latin typeface="Cambria Math" panose="02040503050406030204" pitchFamily="18" charset="0"/>
                                        </a:rPr>
                                        <m:t>+1</m:t>
                                      </m:r>
                                    </m:sub>
                                  </m:sSub>
                                </m:sub>
                              </m:sSub>
                            </m:e>
                          </m:nary>
                          <m:r>
                            <a:rPr lang="en-US" sz="800" b="0" i="0">
                              <a:latin typeface="Cambria Math" panose="02040503050406030204" pitchFamily="18" charset="0"/>
                            </a:rPr>
                            <m:t>   </m:t>
                          </m:r>
                        </m:e>
                      </m:func>
                    </m:oMath>
                  </m:oMathPara>
                </a14:m>
                <a:endParaRPr lang="en-US" sz="800" dirty="0"/>
              </a:p>
            </p:txBody>
          </p:sp>
        </mc:Choice>
        <mc:Fallback xmlns="">
          <p:sp>
            <p:nvSpPr>
              <p:cNvPr id="13" name="Rectangle 12">
                <a:extLst>
                  <a:ext uri="{FF2B5EF4-FFF2-40B4-BE49-F238E27FC236}">
                    <a16:creationId xmlns:a16="http://schemas.microsoft.com/office/drawing/2014/main" id="{E8CE4A30-F3A1-4C70-A33F-5F997CBB0585}"/>
                  </a:ext>
                </a:extLst>
              </p:cNvPr>
              <p:cNvSpPr>
                <a:spLocks noRot="1" noChangeAspect="1" noMove="1" noResize="1" noEditPoints="1" noAdjustHandles="1" noChangeArrowheads="1" noChangeShapeType="1" noTextEdit="1"/>
              </p:cNvSpPr>
              <p:nvPr/>
            </p:nvSpPr>
            <p:spPr>
              <a:xfrm>
                <a:off x="3437308" y="2778514"/>
                <a:ext cx="2831288" cy="438325"/>
              </a:xfrm>
              <a:prstGeom prst="rect">
                <a:avLst/>
              </a:prstGeom>
              <a:blipFill>
                <a:blip r:embed="rId5"/>
                <a:stretch>
                  <a:fillRect t="-81944" r="-11207" b="-1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08082BC-B7EA-4ACC-9462-C3DD9BA921FD}"/>
                  </a:ext>
                </a:extLst>
              </p:cNvPr>
              <p:cNvSpPr/>
              <p:nvPr/>
            </p:nvSpPr>
            <p:spPr>
              <a:xfrm>
                <a:off x="1509085" y="5616963"/>
                <a:ext cx="6096000" cy="41973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sz="800" i="1">
                              <a:latin typeface="Cambria Math" panose="02040503050406030204" pitchFamily="18" charset="0"/>
                            </a:rPr>
                          </m:ctrlPr>
                        </m:sSubPr>
                        <m:e>
                          <m:r>
                            <a:rPr lang="en-US" sz="800" i="1">
                              <a:latin typeface="Cambria Math" panose="02040503050406030204" pitchFamily="18" charset="0"/>
                            </a:rPr>
                            <m:t>𝑊</m:t>
                          </m:r>
                        </m:e>
                        <m:sub>
                          <m:r>
                            <m:rPr>
                              <m:sty m:val="p"/>
                            </m:rPr>
                            <a:rPr lang="en-US" sz="800" i="0">
                              <a:latin typeface="Cambria Math" panose="02040503050406030204" pitchFamily="18" charset="0"/>
                            </a:rPr>
                            <m:t>s</m:t>
                          </m:r>
                        </m:sub>
                      </m:sSub>
                      <m:d>
                        <m:dPr>
                          <m:ctrlPr>
                            <a:rPr lang="en-US" sz="800" i="1">
                              <a:latin typeface="Cambria Math" panose="02040503050406030204" pitchFamily="18" charset="0"/>
                            </a:rPr>
                          </m:ctrlPr>
                        </m:dPr>
                        <m:e>
                          <m:sSub>
                            <m:sSubPr>
                              <m:ctrlPr>
                                <a:rPr lang="en-US" sz="800" i="1">
                                  <a:latin typeface="Cambria Math" panose="02040503050406030204" pitchFamily="18" charset="0"/>
                                </a:rPr>
                              </m:ctrlPr>
                            </m:sSubPr>
                            <m:e>
                              <m:r>
                                <a:rPr lang="en-US" sz="800" i="1">
                                  <a:latin typeface="Cambria Math" panose="02040503050406030204" pitchFamily="18" charset="0"/>
                                </a:rPr>
                                <m:t>𝑒</m:t>
                              </m:r>
                            </m:e>
                            <m:sub>
                              <m:r>
                                <a:rPr lang="en-US" sz="800" i="1">
                                  <a:latin typeface="Cambria Math" panose="02040503050406030204" pitchFamily="18" charset="0"/>
                                </a:rPr>
                                <m:t>𝑖</m:t>
                              </m:r>
                              <m:r>
                                <a:rPr lang="en-US" sz="800" i="0">
                                  <a:latin typeface="Cambria Math" panose="02040503050406030204" pitchFamily="18" charset="0"/>
                                </a:rPr>
                                <m:t>,</m:t>
                              </m:r>
                              <m:r>
                                <a:rPr lang="en-US" sz="800" i="1">
                                  <a:latin typeface="Cambria Math" panose="02040503050406030204" pitchFamily="18" charset="0"/>
                                </a:rPr>
                                <m:t>𝑗</m:t>
                              </m:r>
                            </m:sub>
                          </m:sSub>
                        </m:e>
                      </m:d>
                      <m:r>
                        <a:rPr lang="en-US" sz="800" i="0">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𝑊</m:t>
                          </m:r>
                        </m:e>
                        <m:sub>
                          <m:r>
                            <m:rPr>
                              <m:sty m:val="p"/>
                            </m:rPr>
                            <a:rPr lang="en-US" sz="800" i="0">
                              <a:latin typeface="Cambria Math" panose="02040503050406030204" pitchFamily="18" charset="0"/>
                            </a:rPr>
                            <m:t>s</m:t>
                          </m:r>
                          <m:r>
                            <a:rPr lang="en-US" sz="800" i="0">
                              <a:latin typeface="Cambria Math" panose="02040503050406030204" pitchFamily="18" charset="0"/>
                            </a:rPr>
                            <m:t>−1</m:t>
                          </m:r>
                        </m:sub>
                      </m:sSub>
                      <m:d>
                        <m:dPr>
                          <m:ctrlPr>
                            <a:rPr lang="en-US" sz="800" i="1">
                              <a:latin typeface="Cambria Math" panose="02040503050406030204" pitchFamily="18" charset="0"/>
                            </a:rPr>
                          </m:ctrlPr>
                        </m:dPr>
                        <m:e>
                          <m:sSub>
                            <m:sSubPr>
                              <m:ctrlPr>
                                <a:rPr lang="en-US" sz="800" i="1">
                                  <a:latin typeface="Cambria Math" panose="02040503050406030204" pitchFamily="18" charset="0"/>
                                </a:rPr>
                              </m:ctrlPr>
                            </m:sSubPr>
                            <m:e>
                              <m:r>
                                <a:rPr lang="en-US" sz="800" i="1">
                                  <a:latin typeface="Cambria Math" panose="02040503050406030204" pitchFamily="18" charset="0"/>
                                </a:rPr>
                                <m:t>𝑒</m:t>
                              </m:r>
                            </m:e>
                            <m:sub>
                              <m:r>
                                <a:rPr lang="en-US" sz="800" i="1">
                                  <a:latin typeface="Cambria Math" panose="02040503050406030204" pitchFamily="18" charset="0"/>
                                </a:rPr>
                                <m:t>𝑖</m:t>
                              </m:r>
                              <m:r>
                                <a:rPr lang="en-US" sz="800" i="0">
                                  <a:latin typeface="Cambria Math" panose="02040503050406030204" pitchFamily="18" charset="0"/>
                                </a:rPr>
                                <m:t>,</m:t>
                              </m:r>
                              <m:r>
                                <a:rPr lang="en-US" sz="800" i="1">
                                  <a:latin typeface="Cambria Math" panose="02040503050406030204" pitchFamily="18" charset="0"/>
                                </a:rPr>
                                <m:t>𝑗</m:t>
                              </m:r>
                            </m:sub>
                          </m:sSub>
                        </m:e>
                      </m:d>
                      <m:r>
                        <a:rPr lang="en-US" sz="800" i="0">
                          <a:latin typeface="Cambria Math" panose="02040503050406030204" pitchFamily="18" charset="0"/>
                        </a:rPr>
                        <m:t>−</m:t>
                      </m:r>
                      <m:r>
                        <a:rPr lang="en-US" sz="800" i="1">
                          <a:latin typeface="Cambria Math" panose="02040503050406030204" pitchFamily="18" charset="0"/>
                        </a:rPr>
                        <m:t>𝜎</m:t>
                      </m:r>
                      <m:d>
                        <m:dPr>
                          <m:ctrlPr>
                            <a:rPr lang="en-US" sz="800" i="1">
                              <a:latin typeface="Cambria Math" panose="02040503050406030204" pitchFamily="18" charset="0"/>
                            </a:rPr>
                          </m:ctrlPr>
                        </m:dPr>
                        <m:e>
                          <m:sSub>
                            <m:sSubPr>
                              <m:ctrlPr>
                                <a:rPr lang="en-US" sz="800" i="1">
                                  <a:latin typeface="Cambria Math" panose="02040503050406030204" pitchFamily="18" charset="0"/>
                                </a:rPr>
                              </m:ctrlPr>
                            </m:sSubPr>
                            <m:e>
                              <m:r>
                                <a:rPr lang="en-US" sz="800" i="1">
                                  <a:latin typeface="Cambria Math" panose="02040503050406030204" pitchFamily="18" charset="0"/>
                                </a:rPr>
                                <m:t>𝑊</m:t>
                              </m:r>
                            </m:e>
                            <m:sub>
                              <m:r>
                                <m:rPr>
                                  <m:sty m:val="p"/>
                                </m:rPr>
                                <a:rPr lang="en-US" sz="800" i="0">
                                  <a:latin typeface="Cambria Math" panose="02040503050406030204" pitchFamily="18" charset="0"/>
                                </a:rPr>
                                <m:t>s</m:t>
                              </m:r>
                              <m:r>
                                <a:rPr lang="en-US" sz="800" i="0">
                                  <a:latin typeface="Cambria Math" panose="02040503050406030204" pitchFamily="18" charset="0"/>
                                </a:rPr>
                                <m:t>−1</m:t>
                              </m:r>
                            </m:sub>
                          </m:sSub>
                          <m:d>
                            <m:dPr>
                              <m:ctrlPr>
                                <a:rPr lang="en-US" sz="800" i="1">
                                  <a:latin typeface="Cambria Math" panose="02040503050406030204" pitchFamily="18" charset="0"/>
                                </a:rPr>
                              </m:ctrlPr>
                            </m:dPr>
                            <m:e>
                              <m:sSub>
                                <m:sSubPr>
                                  <m:ctrlPr>
                                    <a:rPr lang="en-US" sz="800" i="1">
                                      <a:latin typeface="Cambria Math" panose="02040503050406030204" pitchFamily="18" charset="0"/>
                                    </a:rPr>
                                  </m:ctrlPr>
                                </m:sSubPr>
                                <m:e>
                                  <m:r>
                                    <a:rPr lang="en-US" sz="800" i="1">
                                      <a:latin typeface="Cambria Math" panose="02040503050406030204" pitchFamily="18" charset="0"/>
                                    </a:rPr>
                                    <m:t>𝑒</m:t>
                                  </m:r>
                                </m:e>
                                <m:sub>
                                  <m:r>
                                    <a:rPr lang="en-US" sz="800" i="1">
                                      <a:latin typeface="Cambria Math" panose="02040503050406030204" pitchFamily="18" charset="0"/>
                                    </a:rPr>
                                    <m:t>𝑖</m:t>
                                  </m:r>
                                  <m:r>
                                    <a:rPr lang="en-US" sz="800" i="0">
                                      <a:latin typeface="Cambria Math" panose="02040503050406030204" pitchFamily="18" charset="0"/>
                                    </a:rPr>
                                    <m:t>,</m:t>
                                  </m:r>
                                  <m:r>
                                    <a:rPr lang="en-US" sz="800" i="1">
                                      <a:latin typeface="Cambria Math" panose="02040503050406030204" pitchFamily="18" charset="0"/>
                                    </a:rPr>
                                    <m:t>𝑗</m:t>
                                  </m:r>
                                </m:sub>
                              </m:sSub>
                            </m:e>
                          </m:d>
                          <m:nary>
                            <m:naryPr>
                              <m:chr m:val="∑"/>
                              <m:limLoc m:val="undOvr"/>
                              <m:supHide m:val="on"/>
                              <m:ctrlPr>
                                <a:rPr lang="en-US" sz="800" i="1">
                                  <a:latin typeface="Cambria Math" panose="02040503050406030204" pitchFamily="18" charset="0"/>
                                </a:rPr>
                              </m:ctrlPr>
                            </m:naryPr>
                            <m:sub>
                              <m:sSub>
                                <m:sSubPr>
                                  <m:ctrlPr>
                                    <a:rPr lang="en-US" sz="800" i="1">
                                      <a:latin typeface="Cambria Math" panose="02040503050406030204" pitchFamily="18" charset="0"/>
                                    </a:rPr>
                                  </m:ctrlPr>
                                </m:sSubPr>
                                <m:e>
                                  <m:r>
                                    <a:rPr lang="en-US" sz="800" i="1">
                                      <a:latin typeface="Cambria Math" panose="02040503050406030204" pitchFamily="18" charset="0"/>
                                    </a:rPr>
                                    <m:t>𝛤</m:t>
                                  </m:r>
                                </m:e>
                                <m:sub>
                                  <m:r>
                                    <a:rPr lang="en-US" sz="800" i="1">
                                      <a:latin typeface="Cambria Math" panose="02040503050406030204" pitchFamily="18" charset="0"/>
                                    </a:rPr>
                                    <m:t>𝑖</m:t>
                                  </m:r>
                                  <m:r>
                                    <a:rPr lang="en-US" sz="800" i="0">
                                      <a:latin typeface="Cambria Math" panose="02040503050406030204" pitchFamily="18" charset="0"/>
                                    </a:rPr>
                                    <m:t>.</m:t>
                                  </m:r>
                                  <m:r>
                                    <a:rPr lang="en-US" sz="800" i="1">
                                      <a:latin typeface="Cambria Math" panose="02040503050406030204" pitchFamily="18" charset="0"/>
                                    </a:rPr>
                                    <m:t>𝑗</m:t>
                                  </m:r>
                                </m:sub>
                              </m:sSub>
                            </m:sub>
                            <m:sup/>
                            <m:e>
                              <m:r>
                                <a:rPr lang="en-US" sz="800" i="0">
                                  <a:latin typeface="Cambria Math" panose="02040503050406030204" pitchFamily="18" charset="0"/>
                                </a:rPr>
                                <m:t>∆</m:t>
                              </m:r>
                              <m:d>
                                <m:dPr>
                                  <m:ctrlPr>
                                    <a:rPr lang="en-US" sz="800" i="1">
                                      <a:latin typeface="Cambria Math" panose="02040503050406030204" pitchFamily="18" charset="0"/>
                                    </a:rPr>
                                  </m:ctrlPr>
                                </m:dPr>
                                <m:e>
                                  <m:sSub>
                                    <m:sSubPr>
                                      <m:ctrlPr>
                                        <a:rPr lang="en-US" sz="800" i="1">
                                          <a:latin typeface="Cambria Math" panose="02040503050406030204" pitchFamily="18" charset="0"/>
                                        </a:rPr>
                                      </m:ctrlPr>
                                    </m:sSubPr>
                                    <m:e>
                                      <m:r>
                                        <a:rPr lang="en-US" sz="800" i="1">
                                          <a:latin typeface="Cambria Math" panose="02040503050406030204" pitchFamily="18" charset="0"/>
                                        </a:rPr>
                                        <m:t>𝑒</m:t>
                                      </m:r>
                                    </m:e>
                                    <m:sub>
                                      <m:r>
                                        <a:rPr lang="en-US" sz="800" i="1">
                                          <a:latin typeface="Cambria Math" panose="02040503050406030204" pitchFamily="18" charset="0"/>
                                        </a:rPr>
                                        <m:t>𝑖</m:t>
                                      </m:r>
                                      <m:r>
                                        <a:rPr lang="en-US" sz="800" i="0">
                                          <a:latin typeface="Cambria Math" panose="02040503050406030204" pitchFamily="18" charset="0"/>
                                        </a:rPr>
                                        <m:t>,</m:t>
                                      </m:r>
                                      <m:r>
                                        <a:rPr lang="en-US" sz="800" i="1">
                                          <a:latin typeface="Cambria Math" panose="02040503050406030204" pitchFamily="18" charset="0"/>
                                        </a:rPr>
                                        <m:t>𝑗</m:t>
                                      </m:r>
                                    </m:sub>
                                  </m:sSub>
                                  <m:r>
                                    <a:rPr lang="en-US" sz="800" i="0">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𝑒</m:t>
                                      </m:r>
                                    </m:e>
                                    <m:sub>
                                      <m:r>
                                        <a:rPr lang="en-US" sz="800" i="1">
                                          <a:latin typeface="Cambria Math" panose="02040503050406030204" pitchFamily="18" charset="0"/>
                                        </a:rPr>
                                        <m:t>𝑘</m:t>
                                      </m:r>
                                      <m:r>
                                        <a:rPr lang="en-US" sz="800" i="0">
                                          <a:latin typeface="Cambria Math" panose="02040503050406030204" pitchFamily="18" charset="0"/>
                                        </a:rPr>
                                        <m:t>,</m:t>
                                      </m:r>
                                      <m:r>
                                        <a:rPr lang="en-US" sz="800" i="1">
                                          <a:latin typeface="Cambria Math" panose="02040503050406030204" pitchFamily="18" charset="0"/>
                                        </a:rPr>
                                        <m:t>𝑙</m:t>
                                      </m:r>
                                    </m:sub>
                                  </m:sSub>
                                </m:e>
                              </m:d>
                            </m:e>
                          </m:nary>
                          <m:r>
                            <a:rPr lang="en-US" sz="800" i="0">
                              <a:latin typeface="Cambria Math" panose="02040503050406030204" pitchFamily="18" charset="0"/>
                            </a:rPr>
                            <m:t>−</m:t>
                          </m:r>
                          <m:nary>
                            <m:naryPr>
                              <m:chr m:val="∑"/>
                              <m:limLoc m:val="undOvr"/>
                              <m:supHide m:val="on"/>
                              <m:ctrlPr>
                                <a:rPr lang="en-US" sz="800" i="1">
                                  <a:latin typeface="Cambria Math" panose="02040503050406030204" pitchFamily="18" charset="0"/>
                                </a:rPr>
                              </m:ctrlPr>
                            </m:naryPr>
                            <m:sub>
                              <m:sSub>
                                <m:sSubPr>
                                  <m:ctrlPr>
                                    <a:rPr lang="en-US" sz="800" i="1">
                                      <a:latin typeface="Cambria Math" panose="02040503050406030204" pitchFamily="18" charset="0"/>
                                    </a:rPr>
                                  </m:ctrlPr>
                                </m:sSubPr>
                                <m:e>
                                  <m:r>
                                    <a:rPr lang="en-US" sz="800" i="1">
                                      <a:latin typeface="Cambria Math" panose="02040503050406030204" pitchFamily="18" charset="0"/>
                                    </a:rPr>
                                    <m:t>𝛤</m:t>
                                  </m:r>
                                </m:e>
                                <m:sub>
                                  <m:r>
                                    <a:rPr lang="en-US" sz="800" i="1">
                                      <a:latin typeface="Cambria Math" panose="02040503050406030204" pitchFamily="18" charset="0"/>
                                    </a:rPr>
                                    <m:t>𝑖</m:t>
                                  </m:r>
                                  <m:r>
                                    <a:rPr lang="en-US" sz="800" i="0">
                                      <a:latin typeface="Cambria Math" panose="02040503050406030204" pitchFamily="18" charset="0"/>
                                    </a:rPr>
                                    <m:t>.</m:t>
                                  </m:r>
                                  <m:r>
                                    <a:rPr lang="en-US" sz="800" i="1">
                                      <a:latin typeface="Cambria Math" panose="02040503050406030204" pitchFamily="18" charset="0"/>
                                    </a:rPr>
                                    <m:t>𝑗</m:t>
                                  </m:r>
                                </m:sub>
                              </m:sSub>
                            </m:sub>
                            <m:sup/>
                            <m:e>
                              <m:r>
                                <a:rPr lang="en-US" sz="800" i="0">
                                  <a:latin typeface="Cambria Math" panose="02040503050406030204" pitchFamily="18" charset="0"/>
                                </a:rPr>
                                <m:t>∆</m:t>
                              </m:r>
                              <m:d>
                                <m:dPr>
                                  <m:ctrlPr>
                                    <a:rPr lang="en-US" sz="800" i="1">
                                      <a:latin typeface="Cambria Math" panose="02040503050406030204" pitchFamily="18" charset="0"/>
                                    </a:rPr>
                                  </m:ctrlPr>
                                </m:dPr>
                                <m:e>
                                  <m:sSub>
                                    <m:sSubPr>
                                      <m:ctrlPr>
                                        <a:rPr lang="en-US" sz="800" i="1">
                                          <a:latin typeface="Cambria Math" panose="02040503050406030204" pitchFamily="18" charset="0"/>
                                        </a:rPr>
                                      </m:ctrlPr>
                                    </m:sSubPr>
                                    <m:e>
                                      <m:r>
                                        <a:rPr lang="en-US" sz="800" i="1">
                                          <a:latin typeface="Cambria Math" panose="02040503050406030204" pitchFamily="18" charset="0"/>
                                        </a:rPr>
                                        <m:t>𝑒</m:t>
                                      </m:r>
                                    </m:e>
                                    <m:sub>
                                      <m:r>
                                        <a:rPr lang="en-US" sz="800" i="1">
                                          <a:latin typeface="Cambria Math" panose="02040503050406030204" pitchFamily="18" charset="0"/>
                                        </a:rPr>
                                        <m:t>𝑘</m:t>
                                      </m:r>
                                      <m:r>
                                        <a:rPr lang="en-US" sz="800" i="0">
                                          <a:latin typeface="Cambria Math" panose="02040503050406030204" pitchFamily="18" charset="0"/>
                                        </a:rPr>
                                        <m:t>,</m:t>
                                      </m:r>
                                      <m:r>
                                        <a:rPr lang="en-US" sz="800" i="1">
                                          <a:latin typeface="Cambria Math" panose="02040503050406030204" pitchFamily="18" charset="0"/>
                                        </a:rPr>
                                        <m:t>𝑙</m:t>
                                      </m:r>
                                    </m:sub>
                                  </m:sSub>
                                  <m:r>
                                    <a:rPr lang="en-US" sz="800" i="0">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𝑒</m:t>
                                      </m:r>
                                    </m:e>
                                    <m:sub>
                                      <m:r>
                                        <a:rPr lang="en-US" sz="800" i="1">
                                          <a:latin typeface="Cambria Math" panose="02040503050406030204" pitchFamily="18" charset="0"/>
                                        </a:rPr>
                                        <m:t>𝑖</m:t>
                                      </m:r>
                                      <m:r>
                                        <a:rPr lang="en-US" sz="800" i="0">
                                          <a:latin typeface="Cambria Math" panose="02040503050406030204" pitchFamily="18" charset="0"/>
                                        </a:rPr>
                                        <m:t>,</m:t>
                                      </m:r>
                                      <m:r>
                                        <a:rPr lang="en-US" sz="800" i="1">
                                          <a:latin typeface="Cambria Math" panose="02040503050406030204" pitchFamily="18" charset="0"/>
                                        </a:rPr>
                                        <m:t>𝑗</m:t>
                                      </m:r>
                                    </m:sub>
                                  </m:sSub>
                                </m:e>
                              </m:d>
                              <m:sSub>
                                <m:sSubPr>
                                  <m:ctrlPr>
                                    <a:rPr lang="en-US" sz="800" i="1">
                                      <a:latin typeface="Cambria Math" panose="02040503050406030204" pitchFamily="18" charset="0"/>
                                    </a:rPr>
                                  </m:ctrlPr>
                                </m:sSubPr>
                                <m:e>
                                  <m:r>
                                    <a:rPr lang="en-US" sz="800" i="1">
                                      <a:latin typeface="Cambria Math" panose="02040503050406030204" pitchFamily="18" charset="0"/>
                                    </a:rPr>
                                    <m:t>𝑊</m:t>
                                  </m:r>
                                </m:e>
                                <m:sub>
                                  <m:r>
                                    <m:rPr>
                                      <m:sty m:val="p"/>
                                    </m:rPr>
                                    <a:rPr lang="en-US" sz="800" i="0">
                                      <a:latin typeface="Cambria Math" panose="02040503050406030204" pitchFamily="18" charset="0"/>
                                    </a:rPr>
                                    <m:t>s</m:t>
                                  </m:r>
                                  <m:r>
                                    <a:rPr lang="en-US" sz="800" i="0">
                                      <a:latin typeface="Cambria Math" panose="02040503050406030204" pitchFamily="18" charset="0"/>
                                    </a:rPr>
                                    <m:t>−1</m:t>
                                  </m:r>
                                </m:sub>
                              </m:sSub>
                              <m:d>
                                <m:dPr>
                                  <m:ctrlPr>
                                    <a:rPr lang="en-US" sz="800" i="1">
                                      <a:latin typeface="Cambria Math" panose="02040503050406030204" pitchFamily="18" charset="0"/>
                                    </a:rPr>
                                  </m:ctrlPr>
                                </m:dPr>
                                <m:e>
                                  <m:sSub>
                                    <m:sSubPr>
                                      <m:ctrlPr>
                                        <a:rPr lang="en-US" sz="800" i="1">
                                          <a:latin typeface="Cambria Math" panose="02040503050406030204" pitchFamily="18" charset="0"/>
                                        </a:rPr>
                                      </m:ctrlPr>
                                    </m:sSubPr>
                                    <m:e>
                                      <m:r>
                                        <a:rPr lang="en-US" sz="800" i="1">
                                          <a:latin typeface="Cambria Math" panose="02040503050406030204" pitchFamily="18" charset="0"/>
                                        </a:rPr>
                                        <m:t>𝑒</m:t>
                                      </m:r>
                                    </m:e>
                                    <m:sub>
                                      <m:r>
                                        <a:rPr lang="en-US" sz="800" i="1">
                                          <a:latin typeface="Cambria Math" panose="02040503050406030204" pitchFamily="18" charset="0"/>
                                        </a:rPr>
                                        <m:t>𝑘</m:t>
                                      </m:r>
                                      <m:r>
                                        <a:rPr lang="en-US" sz="800" i="0">
                                          <a:latin typeface="Cambria Math" panose="02040503050406030204" pitchFamily="18" charset="0"/>
                                        </a:rPr>
                                        <m:t>,</m:t>
                                      </m:r>
                                      <m:r>
                                        <a:rPr lang="en-US" sz="800" i="1">
                                          <a:latin typeface="Cambria Math" panose="02040503050406030204" pitchFamily="18" charset="0"/>
                                        </a:rPr>
                                        <m:t>𝑙</m:t>
                                      </m:r>
                                    </m:sub>
                                  </m:sSub>
                                </m:e>
                              </m:d>
                            </m:e>
                          </m:nary>
                        </m:e>
                      </m:d>
                    </m:oMath>
                  </m:oMathPara>
                </a14:m>
                <a:endParaRPr lang="en-US" sz="800" dirty="0"/>
              </a:p>
            </p:txBody>
          </p:sp>
        </mc:Choice>
        <mc:Fallback xmlns="">
          <p:sp>
            <p:nvSpPr>
              <p:cNvPr id="14" name="Rectangle 13">
                <a:extLst>
                  <a:ext uri="{FF2B5EF4-FFF2-40B4-BE49-F238E27FC236}">
                    <a16:creationId xmlns:a16="http://schemas.microsoft.com/office/drawing/2014/main" id="{B08082BC-B7EA-4ACC-9462-C3DD9BA921FD}"/>
                  </a:ext>
                </a:extLst>
              </p:cNvPr>
              <p:cNvSpPr>
                <a:spLocks noRot="1" noChangeAspect="1" noMove="1" noResize="1" noEditPoints="1" noAdjustHandles="1" noChangeArrowheads="1" noChangeShapeType="1" noTextEdit="1"/>
              </p:cNvSpPr>
              <p:nvPr/>
            </p:nvSpPr>
            <p:spPr>
              <a:xfrm>
                <a:off x="1509085" y="5616963"/>
                <a:ext cx="6096000" cy="419730"/>
              </a:xfrm>
              <a:prstGeom prst="rect">
                <a:avLst/>
              </a:prstGeom>
              <a:blipFill>
                <a:blip r:embed="rId6"/>
                <a:stretch>
                  <a:fillRect t="-97101" b="-128986"/>
                </a:stretch>
              </a:blipFill>
            </p:spPr>
            <p:txBody>
              <a:bodyPr/>
              <a:lstStyle/>
              <a:p>
                <a:r>
                  <a:rPr lang="en-US">
                    <a:noFill/>
                  </a:rPr>
                  <a:t> </a:t>
                </a:r>
              </a:p>
            </p:txBody>
          </p:sp>
        </mc:Fallback>
      </mc:AlternateContent>
      <p:sp>
        <p:nvSpPr>
          <p:cNvPr id="2" name="Action Button: Blank 1">
            <a:hlinkClick r:id="" action="ppaction://noaction" highlightClick="1"/>
            <a:extLst>
              <a:ext uri="{FF2B5EF4-FFF2-40B4-BE49-F238E27FC236}">
                <a16:creationId xmlns:a16="http://schemas.microsoft.com/office/drawing/2014/main" id="{16C50746-44FC-426B-AE97-159834F3BFFB}"/>
              </a:ext>
            </a:extLst>
          </p:cNvPr>
          <p:cNvSpPr/>
          <p:nvPr/>
        </p:nvSpPr>
        <p:spPr>
          <a:xfrm>
            <a:off x="10375645" y="5867432"/>
            <a:ext cx="978155" cy="31751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Detail </a:t>
            </a:r>
          </a:p>
        </p:txBody>
      </p:sp>
      <p:sp>
        <p:nvSpPr>
          <p:cNvPr id="15" name="Title 1">
            <a:extLst>
              <a:ext uri="{FF2B5EF4-FFF2-40B4-BE49-F238E27FC236}">
                <a16:creationId xmlns:a16="http://schemas.microsoft.com/office/drawing/2014/main" id="{DB371476-3195-47F8-B65C-FFAC3E95D084}"/>
              </a:ext>
            </a:extLst>
          </p:cNvPr>
          <p:cNvSpPr>
            <a:spLocks noGrp="1"/>
          </p:cNvSpPr>
          <p:nvPr>
            <p:ph type="title"/>
          </p:nvPr>
        </p:nvSpPr>
        <p:spPr>
          <a:xfrm>
            <a:off x="838200" y="89776"/>
            <a:ext cx="10515600" cy="1325563"/>
          </a:xfrm>
        </p:spPr>
        <p:txBody>
          <a:bodyPr>
            <a:normAutofit/>
          </a:bodyPr>
          <a:lstStyle/>
          <a:p>
            <a:pPr lvl="0"/>
            <a:r>
              <a:rPr lang="en-US" sz="3600" dirty="0">
                <a:latin typeface="Corbel" panose="020B0503020204020204" pitchFamily="34" charset="0"/>
              </a:rPr>
              <a:t>4. Developing Gene-gene Interactions Prioritization Algorithm in Network Analysis</a:t>
            </a:r>
          </a:p>
        </p:txBody>
      </p:sp>
      <p:sp>
        <p:nvSpPr>
          <p:cNvPr id="16" name="TextBox 15">
            <a:extLst>
              <a:ext uri="{FF2B5EF4-FFF2-40B4-BE49-F238E27FC236}">
                <a16:creationId xmlns:a16="http://schemas.microsoft.com/office/drawing/2014/main" id="{ECA3908A-212B-4BFF-A0CC-ADB161725D20}"/>
              </a:ext>
            </a:extLst>
          </p:cNvPr>
          <p:cNvSpPr txBox="1"/>
          <p:nvPr/>
        </p:nvSpPr>
        <p:spPr>
          <a:xfrm>
            <a:off x="6000115" y="6615884"/>
            <a:ext cx="7015798" cy="276999"/>
          </a:xfrm>
          <a:prstGeom prst="rect">
            <a:avLst/>
          </a:prstGeom>
          <a:noFill/>
        </p:spPr>
        <p:txBody>
          <a:bodyPr wrap="square">
            <a:spAutoFit/>
          </a:bodyPr>
          <a:lstStyle/>
          <a:p>
            <a:r>
              <a:rPr lang="en-US" sz="1200" dirty="0"/>
              <a:t>Yue et al. </a:t>
            </a:r>
            <a:r>
              <a:rPr lang="it-IT" sz="1200" dirty="0"/>
              <a:t>WIPER: Quantitative Biology 2019, 7(4): 313 326</a:t>
            </a:r>
            <a:r>
              <a:rPr lang="en-US" sz="1200" dirty="0"/>
              <a:t>://doi.org/10.1007/s40484-019-0180-y</a:t>
            </a:r>
          </a:p>
        </p:txBody>
      </p:sp>
      <p:pic>
        <p:nvPicPr>
          <p:cNvPr id="8" name="Picture 7">
            <a:extLst>
              <a:ext uri="{FF2B5EF4-FFF2-40B4-BE49-F238E27FC236}">
                <a16:creationId xmlns:a16="http://schemas.microsoft.com/office/drawing/2014/main" id="{E5C511BE-A069-4050-A50F-9F62BA970BA5}"/>
              </a:ext>
            </a:extLst>
          </p:cNvPr>
          <p:cNvPicPr>
            <a:picLocks noChangeAspect="1"/>
          </p:cNvPicPr>
          <p:nvPr/>
        </p:nvPicPr>
        <p:blipFill>
          <a:blip r:embed="rId7"/>
          <a:stretch>
            <a:fillRect/>
          </a:stretch>
        </p:blipFill>
        <p:spPr>
          <a:xfrm>
            <a:off x="8312286" y="2307330"/>
            <a:ext cx="3712399" cy="3184262"/>
          </a:xfrm>
          <a:prstGeom prst="rect">
            <a:avLst/>
          </a:prstGeom>
        </p:spPr>
      </p:pic>
      <p:cxnSp>
        <p:nvCxnSpPr>
          <p:cNvPr id="18" name="Straight Connector 17">
            <a:extLst>
              <a:ext uri="{FF2B5EF4-FFF2-40B4-BE49-F238E27FC236}">
                <a16:creationId xmlns:a16="http://schemas.microsoft.com/office/drawing/2014/main" id="{8D2BA9FA-2EBC-4340-8C3B-6912FDF10685}"/>
              </a:ext>
            </a:extLst>
          </p:cNvPr>
          <p:cNvCxnSpPr/>
          <p:nvPr/>
        </p:nvCxnSpPr>
        <p:spPr>
          <a:xfrm>
            <a:off x="7997986" y="1772906"/>
            <a:ext cx="0" cy="417912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085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98D3-59E0-4D13-9DD4-BB41E2762DB4}"/>
              </a:ext>
            </a:extLst>
          </p:cNvPr>
          <p:cNvSpPr>
            <a:spLocks noGrp="1"/>
          </p:cNvSpPr>
          <p:nvPr>
            <p:ph type="title"/>
          </p:nvPr>
        </p:nvSpPr>
        <p:spPr>
          <a:xfrm>
            <a:off x="946499" y="22276"/>
            <a:ext cx="10407301" cy="1325563"/>
          </a:xfrm>
        </p:spPr>
        <p:txBody>
          <a:bodyPr>
            <a:normAutofit/>
          </a:bodyPr>
          <a:lstStyle/>
          <a:p>
            <a:r>
              <a:rPr lang="en-US" altLang="zh-CN" sz="3200" dirty="0">
                <a:latin typeface="Corbel" panose="020B0503020204020204" pitchFamily="34" charset="0"/>
              </a:rPr>
              <a:t>5. Developing Semantic Network of Biomedical Entities using BEERE</a:t>
            </a:r>
            <a:endParaRPr lang="en-US" sz="3200" dirty="0">
              <a:latin typeface="Corbel" panose="020B0503020204020204" pitchFamily="34" charset="0"/>
            </a:endParaRPr>
          </a:p>
        </p:txBody>
      </p:sp>
      <p:pic>
        <p:nvPicPr>
          <p:cNvPr id="5" name="Content Placeholder 4">
            <a:extLst>
              <a:ext uri="{FF2B5EF4-FFF2-40B4-BE49-F238E27FC236}">
                <a16:creationId xmlns:a16="http://schemas.microsoft.com/office/drawing/2014/main" id="{5D6FB1A1-ACE6-428F-A815-0947EC5CC270}"/>
              </a:ext>
            </a:extLst>
          </p:cNvPr>
          <p:cNvPicPr>
            <a:picLocks noGrp="1" noChangeAspect="1"/>
          </p:cNvPicPr>
          <p:nvPr>
            <p:ph idx="1"/>
          </p:nvPr>
        </p:nvPicPr>
        <p:blipFill>
          <a:blip r:embed="rId3"/>
          <a:stretch>
            <a:fillRect/>
          </a:stretch>
        </p:blipFill>
        <p:spPr>
          <a:xfrm>
            <a:off x="2692942" y="1988107"/>
            <a:ext cx="3247263" cy="1846881"/>
          </a:xfrm>
          <a:prstGeom prst="rect">
            <a:avLst/>
          </a:prstGeom>
        </p:spPr>
      </p:pic>
      <p:sp>
        <p:nvSpPr>
          <p:cNvPr id="4" name="Slide Number Placeholder 3">
            <a:extLst>
              <a:ext uri="{FF2B5EF4-FFF2-40B4-BE49-F238E27FC236}">
                <a16:creationId xmlns:a16="http://schemas.microsoft.com/office/drawing/2014/main" id="{47B7DF88-D7E7-4BCF-8483-408F7EC7B3BE}"/>
              </a:ext>
            </a:extLst>
          </p:cNvPr>
          <p:cNvSpPr>
            <a:spLocks noGrp="1"/>
          </p:cNvSpPr>
          <p:nvPr>
            <p:ph type="sldNum" sz="quarter" idx="12"/>
          </p:nvPr>
        </p:nvSpPr>
        <p:spPr/>
        <p:txBody>
          <a:bodyPr/>
          <a:lstStyle/>
          <a:p>
            <a:fld id="{80467C71-AC45-4957-A493-89FF5416E362}" type="slidenum">
              <a:rPr lang="en-US" smtClean="0"/>
              <a:t>8</a:t>
            </a:fld>
            <a:endParaRPr lang="en-US"/>
          </a:p>
        </p:txBody>
      </p:sp>
      <p:pic>
        <p:nvPicPr>
          <p:cNvPr id="6" name="Picture 5">
            <a:extLst>
              <a:ext uri="{FF2B5EF4-FFF2-40B4-BE49-F238E27FC236}">
                <a16:creationId xmlns:a16="http://schemas.microsoft.com/office/drawing/2014/main" id="{59591251-DDE9-49DD-9AFB-CBEC508AD9DE}"/>
              </a:ext>
            </a:extLst>
          </p:cNvPr>
          <p:cNvPicPr>
            <a:picLocks noChangeAspect="1"/>
          </p:cNvPicPr>
          <p:nvPr/>
        </p:nvPicPr>
        <p:blipFill>
          <a:blip r:embed="rId4"/>
          <a:stretch>
            <a:fillRect/>
          </a:stretch>
        </p:blipFill>
        <p:spPr>
          <a:xfrm>
            <a:off x="6279921" y="2004416"/>
            <a:ext cx="3751545" cy="1852325"/>
          </a:xfrm>
          <a:prstGeom prst="rect">
            <a:avLst/>
          </a:prstGeom>
        </p:spPr>
      </p:pic>
      <p:pic>
        <p:nvPicPr>
          <p:cNvPr id="7" name="Picture 6">
            <a:extLst>
              <a:ext uri="{FF2B5EF4-FFF2-40B4-BE49-F238E27FC236}">
                <a16:creationId xmlns:a16="http://schemas.microsoft.com/office/drawing/2014/main" id="{84B9A2DD-897F-4221-BA11-BE9062BFF828}"/>
              </a:ext>
            </a:extLst>
          </p:cNvPr>
          <p:cNvPicPr>
            <a:picLocks noChangeAspect="1"/>
          </p:cNvPicPr>
          <p:nvPr/>
        </p:nvPicPr>
        <p:blipFill>
          <a:blip r:embed="rId5"/>
          <a:stretch>
            <a:fillRect/>
          </a:stretch>
        </p:blipFill>
        <p:spPr>
          <a:xfrm>
            <a:off x="2714805" y="4627436"/>
            <a:ext cx="3561368" cy="1769554"/>
          </a:xfrm>
          <a:prstGeom prst="rect">
            <a:avLst/>
          </a:prstGeom>
        </p:spPr>
      </p:pic>
      <p:pic>
        <p:nvPicPr>
          <p:cNvPr id="8" name="Picture 7">
            <a:extLst>
              <a:ext uri="{FF2B5EF4-FFF2-40B4-BE49-F238E27FC236}">
                <a16:creationId xmlns:a16="http://schemas.microsoft.com/office/drawing/2014/main" id="{8A3E143D-AAE1-4F36-8F6A-16A3B9BF8A07}"/>
              </a:ext>
            </a:extLst>
          </p:cNvPr>
          <p:cNvPicPr>
            <a:picLocks noChangeAspect="1"/>
          </p:cNvPicPr>
          <p:nvPr/>
        </p:nvPicPr>
        <p:blipFill>
          <a:blip r:embed="rId6"/>
          <a:stretch>
            <a:fillRect/>
          </a:stretch>
        </p:blipFill>
        <p:spPr>
          <a:xfrm>
            <a:off x="6875145" y="4494430"/>
            <a:ext cx="2526221" cy="1902560"/>
          </a:xfrm>
          <a:prstGeom prst="rect">
            <a:avLst/>
          </a:prstGeom>
        </p:spPr>
      </p:pic>
      <p:sp>
        <p:nvSpPr>
          <p:cNvPr id="3" name="Rectangle 2"/>
          <p:cNvSpPr/>
          <p:nvPr/>
        </p:nvSpPr>
        <p:spPr>
          <a:xfrm>
            <a:off x="2758675" y="1594306"/>
            <a:ext cx="2360326" cy="369332"/>
          </a:xfrm>
          <a:prstGeom prst="rect">
            <a:avLst/>
          </a:prstGeom>
        </p:spPr>
        <p:txBody>
          <a:bodyPr wrap="none">
            <a:spAutoFit/>
          </a:bodyPr>
          <a:lstStyle/>
          <a:p>
            <a:r>
              <a:rPr lang="en-US" b="1" u="sng">
                <a:solidFill>
                  <a:schemeClr val="accent5">
                    <a:lumMod val="75000"/>
                  </a:schemeClr>
                </a:solidFill>
              </a:rPr>
              <a:t>1. MEDLINE processing</a:t>
            </a:r>
          </a:p>
        </p:txBody>
      </p:sp>
      <p:sp>
        <p:nvSpPr>
          <p:cNvPr id="15" name="Rectangle 14"/>
          <p:cNvSpPr/>
          <p:nvPr/>
        </p:nvSpPr>
        <p:spPr>
          <a:xfrm>
            <a:off x="6613621" y="1575996"/>
            <a:ext cx="2523191" cy="369332"/>
          </a:xfrm>
          <a:prstGeom prst="rect">
            <a:avLst/>
          </a:prstGeom>
        </p:spPr>
        <p:txBody>
          <a:bodyPr wrap="none">
            <a:spAutoFit/>
          </a:bodyPr>
          <a:lstStyle/>
          <a:p>
            <a:r>
              <a:rPr lang="en-US" b="1" u="sng">
                <a:solidFill>
                  <a:schemeClr val="accent5">
                    <a:lumMod val="75000"/>
                  </a:schemeClr>
                </a:solidFill>
              </a:rPr>
              <a:t>2. Predication extraction</a:t>
            </a:r>
          </a:p>
        </p:txBody>
      </p:sp>
      <p:sp>
        <p:nvSpPr>
          <p:cNvPr id="16" name="Rectangle 15"/>
          <p:cNvSpPr/>
          <p:nvPr/>
        </p:nvSpPr>
        <p:spPr>
          <a:xfrm>
            <a:off x="2714805" y="4084898"/>
            <a:ext cx="3123804" cy="369332"/>
          </a:xfrm>
          <a:prstGeom prst="rect">
            <a:avLst/>
          </a:prstGeom>
        </p:spPr>
        <p:txBody>
          <a:bodyPr wrap="none">
            <a:spAutoFit/>
          </a:bodyPr>
          <a:lstStyle/>
          <a:p>
            <a:r>
              <a:rPr lang="en-US" b="1" u="sng">
                <a:solidFill>
                  <a:schemeClr val="accent5">
                    <a:lumMod val="75000"/>
                  </a:schemeClr>
                </a:solidFill>
              </a:rPr>
              <a:t>3. Predication filtering/ranking</a:t>
            </a:r>
          </a:p>
        </p:txBody>
      </p:sp>
      <p:sp>
        <p:nvSpPr>
          <p:cNvPr id="17" name="Rectangle 16"/>
          <p:cNvSpPr/>
          <p:nvPr/>
        </p:nvSpPr>
        <p:spPr>
          <a:xfrm>
            <a:off x="6613621" y="4084898"/>
            <a:ext cx="3358035" cy="369332"/>
          </a:xfrm>
          <a:prstGeom prst="rect">
            <a:avLst/>
          </a:prstGeom>
        </p:spPr>
        <p:txBody>
          <a:bodyPr wrap="none">
            <a:spAutoFit/>
          </a:bodyPr>
          <a:lstStyle/>
          <a:p>
            <a:r>
              <a:rPr lang="en-US" b="1" u="sng">
                <a:solidFill>
                  <a:schemeClr val="accent5">
                    <a:lumMod val="75000"/>
                  </a:schemeClr>
                </a:solidFill>
              </a:rPr>
              <a:t>4. Concept Network Construction</a:t>
            </a:r>
          </a:p>
        </p:txBody>
      </p:sp>
      <p:sp>
        <p:nvSpPr>
          <p:cNvPr id="12" name="Content Placeholder 2">
            <a:extLst>
              <a:ext uri="{FF2B5EF4-FFF2-40B4-BE49-F238E27FC236}">
                <a16:creationId xmlns:a16="http://schemas.microsoft.com/office/drawing/2014/main" id="{F07F5BB7-4FA4-4BE6-806F-7508424F324D}"/>
              </a:ext>
            </a:extLst>
          </p:cNvPr>
          <p:cNvSpPr txBox="1">
            <a:spLocks/>
          </p:cNvSpPr>
          <p:nvPr/>
        </p:nvSpPr>
        <p:spPr>
          <a:xfrm>
            <a:off x="946499" y="115032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dirty="0">
                <a:solidFill>
                  <a:srgbClr val="FF5050"/>
                </a:solidFill>
                <a:latin typeface="Arial" panose="020B0604020202020204" pitchFamily="34" charset="0"/>
                <a:cs typeface="Arial" panose="020B0604020202020204" pitchFamily="34" charset="0"/>
              </a:rPr>
              <a:t>BEERE data processing using nature language procession</a:t>
            </a:r>
          </a:p>
        </p:txBody>
      </p:sp>
      <p:grpSp>
        <p:nvGrpSpPr>
          <p:cNvPr id="11" name="Group 10">
            <a:extLst>
              <a:ext uri="{FF2B5EF4-FFF2-40B4-BE49-F238E27FC236}">
                <a16:creationId xmlns:a16="http://schemas.microsoft.com/office/drawing/2014/main" id="{D3376177-8885-44B2-A2BB-40E44055DCF5}"/>
              </a:ext>
            </a:extLst>
          </p:cNvPr>
          <p:cNvGrpSpPr/>
          <p:nvPr/>
        </p:nvGrpSpPr>
        <p:grpSpPr>
          <a:xfrm>
            <a:off x="946499" y="1491524"/>
            <a:ext cx="10515600" cy="4961030"/>
            <a:chOff x="-200914" y="6638653"/>
            <a:chExt cx="10515600" cy="4961030"/>
          </a:xfrm>
        </p:grpSpPr>
        <p:sp>
          <p:nvSpPr>
            <p:cNvPr id="25" name="Rectangle 24">
              <a:extLst>
                <a:ext uri="{FF2B5EF4-FFF2-40B4-BE49-F238E27FC236}">
                  <a16:creationId xmlns:a16="http://schemas.microsoft.com/office/drawing/2014/main" id="{0EB74BA3-DDF7-419E-A4D9-B2EB9EF3BC2E}"/>
                </a:ext>
              </a:extLst>
            </p:cNvPr>
            <p:cNvSpPr/>
            <p:nvPr/>
          </p:nvSpPr>
          <p:spPr>
            <a:xfrm>
              <a:off x="221731" y="6665833"/>
              <a:ext cx="9749925" cy="4882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3481B80-982B-4A18-92B3-AEB7C094E420}"/>
                </a:ext>
              </a:extLst>
            </p:cNvPr>
            <p:cNvGrpSpPr/>
            <p:nvPr/>
          </p:nvGrpSpPr>
          <p:grpSpPr>
            <a:xfrm>
              <a:off x="-200914" y="6638653"/>
              <a:ext cx="10515600" cy="4961030"/>
              <a:chOff x="353679" y="7121965"/>
              <a:chExt cx="10515600" cy="4961030"/>
            </a:xfrm>
          </p:grpSpPr>
          <p:sp>
            <p:nvSpPr>
              <p:cNvPr id="14" name="Content Placeholder 2">
                <a:extLst>
                  <a:ext uri="{FF2B5EF4-FFF2-40B4-BE49-F238E27FC236}">
                    <a16:creationId xmlns:a16="http://schemas.microsoft.com/office/drawing/2014/main" id="{BA496BB8-2A01-4D5A-83A9-ECCB6A80DA64}"/>
                  </a:ext>
                </a:extLst>
              </p:cNvPr>
              <p:cNvSpPr txBox="1">
                <a:spLocks/>
              </p:cNvSpPr>
              <p:nvPr/>
            </p:nvSpPr>
            <p:spPr>
              <a:xfrm>
                <a:off x="353679" y="712196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GB" dirty="0">
                    <a:solidFill>
                      <a:srgbClr val="FF5050"/>
                    </a:solidFill>
                    <a:latin typeface="Arial" panose="020B0604020202020204" pitchFamily="34" charset="0"/>
                    <a:cs typeface="Arial" panose="020B0604020202020204" pitchFamily="34" charset="0"/>
                  </a:rPr>
                  <a:t>Data source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C5D1FFE9-ECBA-42D0-A420-253BBF3098A2}"/>
                      </a:ext>
                    </a:extLst>
                  </p:cNvPr>
                  <p:cNvSpPr txBox="1">
                    <a:spLocks/>
                  </p:cNvSpPr>
                  <p:nvPr/>
                </p:nvSpPr>
                <p:spPr>
                  <a:xfrm>
                    <a:off x="945649" y="7563867"/>
                    <a:ext cx="9908390" cy="451912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dirty="0"/>
                      <a:t>HAPPI: for protein/gene relationships</a:t>
                    </a:r>
                  </a:p>
                  <a:p>
                    <a:pPr lvl="1">
                      <a:lnSpc>
                        <a:spcPct val="120000"/>
                      </a:lnSpc>
                    </a:pPr>
                    <a:r>
                      <a:rPr lang="en-US" dirty="0"/>
                      <a:t>A PPI database, each PPI has a reliability index H-score</a:t>
                    </a:r>
                  </a:p>
                  <a:p>
                    <a:pPr lvl="1">
                      <a:lnSpc>
                        <a:spcPct val="120000"/>
                      </a:lnSpc>
                    </a:pPr>
                    <a:r>
                      <a:rPr lang="en-US" dirty="0"/>
                      <a:t>Integrate individual reliability index values for each PPI over different platforms into a final score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𝑃</m:t>
                            </m:r>
                          </m:e>
                          <m:sub>
                            <m:r>
                              <a:rPr lang="en-US" i="1" smtClean="0">
                                <a:latin typeface="Cambria Math" panose="02040503050406030204" pitchFamily="18" charset="0"/>
                              </a:rPr>
                              <m:t>𝐼𝐼</m:t>
                            </m:r>
                          </m:sub>
                        </m:sSub>
                      </m:oMath>
                    </a14:m>
                    <a:endParaRPr lang="en-US" dirty="0"/>
                  </a:p>
                  <a:p>
                    <a:pPr marL="457200" lvl="1" indent="0">
                      <a:lnSpc>
                        <a:spcPct val="12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𝐼𝐼</m:t>
                              </m:r>
                            </m:sub>
                          </m:sSub>
                          <m:r>
                            <a:rPr lang="en-US" smtClean="0">
                              <a:latin typeface="Cambria Math" panose="02040503050406030204" pitchFamily="18" charset="0"/>
                            </a:rPr>
                            <m:t>=1−</m:t>
                          </m:r>
                          <m:nary>
                            <m:naryPr>
                              <m:chr m:val="∏"/>
                              <m:limLoc m:val="subSup"/>
                              <m:ctrlPr>
                                <a:rPr lang="en-US" i="1" smtClean="0">
                                  <a:latin typeface="Cambria Math" panose="02040503050406030204" pitchFamily="18" charset="0"/>
                                </a:rPr>
                              </m:ctrlPr>
                            </m:naryPr>
                            <m:sub>
                              <m:r>
                                <m:rPr>
                                  <m:brk m:alnAt="25"/>
                                </m:rPr>
                                <a:rPr lang="en-US" i="1" smtClean="0">
                                  <a:latin typeface="Cambria Math" panose="02040503050406030204" pitchFamily="18" charset="0"/>
                                </a:rPr>
                                <m:t>𝑖</m:t>
                              </m:r>
                              <m:r>
                                <a:rPr lang="en-US" i="1" smtClean="0">
                                  <a:latin typeface="Cambria Math" panose="02040503050406030204" pitchFamily="18" charset="0"/>
                                </a:rPr>
                                <m:t>=1</m:t>
                              </m:r>
                            </m:sub>
                            <m:sup>
                              <m:r>
                                <a:rPr lang="en-US" i="1" smtClean="0">
                                  <a:latin typeface="Cambria Math" panose="02040503050406030204" pitchFamily="18" charset="0"/>
                                </a:rPr>
                                <m:t>𝑁</m:t>
                              </m:r>
                            </m:sup>
                            <m:e>
                              <m:r>
                                <a:rPr lang="en-US" i="1" smtClean="0">
                                  <a:latin typeface="Cambria Math" panose="02040503050406030204" pitchFamily="18" charset="0"/>
                                </a:rPr>
                                <m:t>(1−</m:t>
                              </m:r>
                              <m:sSub>
                                <m:sSubPr>
                                  <m:ctrlPr>
                                    <a:rPr lang="en-US" i="1" smtClean="0">
                                      <a:latin typeface="Cambria Math" panose="02040503050406030204" pitchFamily="18" charset="0"/>
                                    </a:rPr>
                                  </m:ctrlPr>
                                </m:sSubPr>
                                <m:e>
                                  <m:r>
                                    <a:rPr lang="en-US" i="1" smtClean="0">
                                      <a:latin typeface="Cambria Math" panose="02040503050406030204" pitchFamily="18" charset="0"/>
                                    </a:rPr>
                                    <m:t>𝑆</m:t>
                                  </m:r>
                                </m:e>
                                <m:sub>
                                  <m:r>
                                    <a:rPr lang="en-US" i="1" smtClean="0">
                                      <a:latin typeface="Cambria Math" panose="02040503050406030204" pitchFamily="18" charset="0"/>
                                    </a:rPr>
                                    <m:t>𝑖</m:t>
                                  </m:r>
                                </m:sub>
                              </m:sSub>
                              <m:r>
                                <a:rPr lang="en-US" i="1" smtClean="0">
                                  <a:latin typeface="Cambria Math" panose="02040503050406030204" pitchFamily="18" charset="0"/>
                                </a:rPr>
                                <m:t>)</m:t>
                              </m:r>
                            </m:e>
                          </m:nary>
                        </m:oMath>
                      </m:oMathPara>
                    </a14:m>
                    <a:endParaRPr lang="en-US" dirty="0"/>
                  </a:p>
                  <a:p>
                    <a:pPr lvl="1">
                      <a:lnSpc>
                        <a:spcPct val="120000"/>
                      </a:lnSpc>
                    </a:pPr>
                    <a:r>
                      <a:rPr lang="en-US" dirty="0"/>
                      <a:t>Integrate available PPI confidence score from HAPPI-1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𝐼</m:t>
                            </m:r>
                          </m:sub>
                        </m:sSub>
                      </m:oMath>
                    </a14:m>
                    <a:r>
                      <a:rPr lang="en-US" dirty="0"/>
                      <a:t>) to give H-score:</a:t>
                    </a:r>
                  </a:p>
                  <a:p>
                    <a:pPr marL="457200" lvl="1" indent="0">
                      <a:lnSpc>
                        <a:spcPct val="12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P</m:t>
                          </m:r>
                          <m:r>
                            <a:rPr lang="en-US">
                              <a:latin typeface="Cambria Math" panose="02040503050406030204" pitchFamily="18" charset="0"/>
                            </a:rPr>
                            <m:t>=1−</m:t>
                          </m:r>
                          <m:r>
                            <a:rPr lang="en-US"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𝐼</m:t>
                              </m:r>
                            </m:sub>
                          </m:sSub>
                          <m:r>
                            <a:rPr lang="en-US"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𝐼</m:t>
                              </m:r>
                              <m:r>
                                <a:rPr lang="en-US" i="1" smtClean="0">
                                  <a:latin typeface="Cambria Math" panose="02040503050406030204" pitchFamily="18" charset="0"/>
                                </a:rPr>
                                <m:t>𝐼</m:t>
                              </m:r>
                            </m:sub>
                          </m:sSub>
                          <m:r>
                            <a:rPr lang="en-US">
                              <a:latin typeface="Cambria Math" panose="02040503050406030204" pitchFamily="18" charset="0"/>
                            </a:rPr>
                            <m:t>)</m:t>
                          </m:r>
                        </m:oMath>
                      </m:oMathPara>
                    </a14:m>
                    <a:endParaRPr lang="en-US" dirty="0"/>
                  </a:p>
                  <a:p>
                    <a:pPr>
                      <a:lnSpc>
                        <a:spcPct val="120000"/>
                      </a:lnSpc>
                    </a:pPr>
                    <a:r>
                      <a:rPr lang="en-US" dirty="0" err="1"/>
                      <a:t>SemMedDB</a:t>
                    </a:r>
                    <a:r>
                      <a:rPr lang="en-US" dirty="0"/>
                      <a:t>: for semantic relationships</a:t>
                    </a:r>
                  </a:p>
                  <a:p>
                    <a:pPr lvl="1">
                      <a:lnSpc>
                        <a:spcPct val="120000"/>
                      </a:lnSpc>
                    </a:pPr>
                    <a:r>
                      <a:rPr lang="en-US" dirty="0" err="1"/>
                      <a:t>SemRep</a:t>
                    </a:r>
                    <a:r>
                      <a:rPr lang="en-US" dirty="0"/>
                      <a:t> natural language processing system using UMLS over PubMed</a:t>
                    </a:r>
                  </a:p>
                  <a:p>
                    <a:pPr lvl="1">
                      <a:lnSpc>
                        <a:spcPct val="120000"/>
                      </a:lnSpc>
                    </a:pPr>
                    <a:r>
                      <a:rPr lang="en-US" dirty="0" err="1"/>
                      <a:t>SemRep</a:t>
                    </a:r>
                    <a:r>
                      <a:rPr lang="en-US" dirty="0"/>
                      <a:t> predication: UMLS </a:t>
                    </a:r>
                    <a:r>
                      <a:rPr lang="en-US" dirty="0" err="1"/>
                      <a:t>Metathesaurus</a:t>
                    </a:r>
                    <a:r>
                      <a:rPr lang="en-US" dirty="0"/>
                      <a:t> concepts as arguments and a UMLS Semantic Network relation as predicate</a:t>
                    </a:r>
                  </a:p>
                  <a:p>
                    <a:r>
                      <a:rPr lang="en-US" dirty="0" err="1"/>
                      <a:t>Pubtator</a:t>
                    </a:r>
                    <a:r>
                      <a:rPr lang="en-US" dirty="0"/>
                      <a:t>: for validation of PPIs</a:t>
                    </a:r>
                  </a:p>
                  <a:p>
                    <a:pPr lvl="1">
                      <a:lnSpc>
                        <a:spcPct val="120000"/>
                      </a:lnSpc>
                    </a:pPr>
                    <a:r>
                      <a:rPr lang="en-US" dirty="0"/>
                      <a:t>Entity recognition: </a:t>
                    </a:r>
                    <a:r>
                      <a:rPr lang="en-US" dirty="0" err="1"/>
                      <a:t>GeneTUKit</a:t>
                    </a:r>
                    <a:r>
                      <a:rPr lang="en-US" dirty="0"/>
                      <a:t> (gene mention), </a:t>
                    </a:r>
                    <a:r>
                      <a:rPr lang="en-US" dirty="0" err="1"/>
                      <a:t>GenNorm</a:t>
                    </a:r>
                    <a:r>
                      <a:rPr lang="en-US" dirty="0"/>
                      <a:t> (gene normalization)</a:t>
                    </a:r>
                  </a:p>
                </p:txBody>
              </p:sp>
            </mc:Choice>
            <mc:Fallback xmlns="">
              <p:sp>
                <p:nvSpPr>
                  <p:cNvPr id="18" name="Content Placeholder 2">
                    <a:extLst>
                      <a:ext uri="{FF2B5EF4-FFF2-40B4-BE49-F238E27FC236}">
                        <a16:creationId xmlns:a16="http://schemas.microsoft.com/office/drawing/2014/main" id="{C5D1FFE9-ECBA-42D0-A420-253BBF3098A2}"/>
                      </a:ext>
                    </a:extLst>
                  </p:cNvPr>
                  <p:cNvSpPr txBox="1">
                    <a:spLocks noRot="1" noChangeAspect="1" noMove="1" noResize="1" noEditPoints="1" noAdjustHandles="1" noChangeArrowheads="1" noChangeShapeType="1" noTextEdit="1"/>
                  </p:cNvSpPr>
                  <p:nvPr/>
                </p:nvSpPr>
                <p:spPr>
                  <a:xfrm>
                    <a:off x="945649" y="7563867"/>
                    <a:ext cx="9908390" cy="4519128"/>
                  </a:xfrm>
                  <a:prstGeom prst="rect">
                    <a:avLst/>
                  </a:prstGeom>
                  <a:blipFill>
                    <a:blip r:embed="rId7"/>
                    <a:stretch>
                      <a:fillRect l="-554" t="-675"/>
                    </a:stretch>
                  </a:blipFill>
                </p:spPr>
                <p:txBody>
                  <a:bodyPr/>
                  <a:lstStyle/>
                  <a:p>
                    <a:r>
                      <a:rPr lang="en-US">
                        <a:noFill/>
                      </a:rPr>
                      <a:t> </a:t>
                    </a:r>
                  </a:p>
                </p:txBody>
              </p:sp>
            </mc:Fallback>
          </mc:AlternateContent>
        </p:grpSp>
      </p:grpSp>
      <p:grpSp>
        <p:nvGrpSpPr>
          <p:cNvPr id="19" name="Group 18">
            <a:extLst>
              <a:ext uri="{FF2B5EF4-FFF2-40B4-BE49-F238E27FC236}">
                <a16:creationId xmlns:a16="http://schemas.microsoft.com/office/drawing/2014/main" id="{DB9753EF-0AB6-490D-B973-CE0A146C8FE3}"/>
              </a:ext>
            </a:extLst>
          </p:cNvPr>
          <p:cNvGrpSpPr/>
          <p:nvPr/>
        </p:nvGrpSpPr>
        <p:grpSpPr>
          <a:xfrm>
            <a:off x="1104771" y="1959671"/>
            <a:ext cx="9908390" cy="4394144"/>
            <a:chOff x="1445410" y="1777856"/>
            <a:chExt cx="9530217" cy="6351373"/>
          </a:xfrm>
        </p:grpSpPr>
        <p:sp>
          <p:nvSpPr>
            <p:cNvPr id="20" name="Rectangle 19">
              <a:extLst>
                <a:ext uri="{FF2B5EF4-FFF2-40B4-BE49-F238E27FC236}">
                  <a16:creationId xmlns:a16="http://schemas.microsoft.com/office/drawing/2014/main" id="{D425AAA0-0FE1-435B-8326-67BA081AA449}"/>
                </a:ext>
              </a:extLst>
            </p:cNvPr>
            <p:cNvSpPr/>
            <p:nvPr/>
          </p:nvSpPr>
          <p:spPr>
            <a:xfrm>
              <a:off x="1445410" y="1777856"/>
              <a:ext cx="9530217" cy="6351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Rectangle 20">
              <a:extLst>
                <a:ext uri="{FF2B5EF4-FFF2-40B4-BE49-F238E27FC236}">
                  <a16:creationId xmlns:a16="http://schemas.microsoft.com/office/drawing/2014/main" id="{C05E2613-5AF1-40A5-941E-1BEFADE0725A}"/>
                </a:ext>
              </a:extLst>
            </p:cNvPr>
            <p:cNvSpPr/>
            <p:nvPr/>
          </p:nvSpPr>
          <p:spPr>
            <a:xfrm>
              <a:off x="2622493" y="1922570"/>
              <a:ext cx="6109189" cy="707886"/>
            </a:xfrm>
            <a:prstGeom prst="rect">
              <a:avLst/>
            </a:prstGeom>
            <a:solidFill>
              <a:schemeClr val="bg1"/>
            </a:solidFill>
          </p:spPr>
          <p:txBody>
            <a:bodyPr wrap="none">
              <a:spAutoFit/>
            </a:bodyPr>
            <a:lstStyle/>
            <a:p>
              <a:r>
                <a:rPr lang="en-GB" sz="4000" dirty="0">
                  <a:solidFill>
                    <a:srgbClr val="FF0000"/>
                  </a:solidFill>
                </a:rPr>
                <a:t>2,922,202</a:t>
              </a:r>
              <a:r>
                <a:rPr lang="en-GB" sz="4000" dirty="0"/>
                <a:t> quality-ranked PPIs</a:t>
              </a:r>
              <a:endParaRPr lang="en-US" sz="4000" dirty="0"/>
            </a:p>
          </p:txBody>
        </p:sp>
        <p:sp>
          <p:nvSpPr>
            <p:cNvPr id="22" name="Rectangle 21">
              <a:extLst>
                <a:ext uri="{FF2B5EF4-FFF2-40B4-BE49-F238E27FC236}">
                  <a16:creationId xmlns:a16="http://schemas.microsoft.com/office/drawing/2014/main" id="{C42C6E70-1EA9-4CBE-911C-D60BC928B1D5}"/>
                </a:ext>
              </a:extLst>
            </p:cNvPr>
            <p:cNvSpPr/>
            <p:nvPr/>
          </p:nvSpPr>
          <p:spPr>
            <a:xfrm>
              <a:off x="3144802" y="2937968"/>
              <a:ext cx="5000743" cy="707886"/>
            </a:xfrm>
            <a:prstGeom prst="rect">
              <a:avLst/>
            </a:prstGeom>
            <a:solidFill>
              <a:schemeClr val="bg1"/>
            </a:solidFill>
          </p:spPr>
          <p:txBody>
            <a:bodyPr wrap="none">
              <a:spAutoFit/>
            </a:bodyPr>
            <a:lstStyle/>
            <a:p>
              <a:r>
                <a:rPr lang="en-GB" sz="4000" dirty="0">
                  <a:solidFill>
                    <a:srgbClr val="FF0000"/>
                  </a:solidFill>
                </a:rPr>
                <a:t>19,836,578</a:t>
              </a:r>
              <a:r>
                <a:rPr lang="en-GB" sz="4000" dirty="0"/>
                <a:t> predications</a:t>
              </a:r>
              <a:endParaRPr lang="en-US" sz="4000" dirty="0"/>
            </a:p>
          </p:txBody>
        </p:sp>
        <p:sp>
          <p:nvSpPr>
            <p:cNvPr id="23" name="Rectangle 22">
              <a:extLst>
                <a:ext uri="{FF2B5EF4-FFF2-40B4-BE49-F238E27FC236}">
                  <a16:creationId xmlns:a16="http://schemas.microsoft.com/office/drawing/2014/main" id="{D15C7314-04DC-489B-9A79-18730F4674DE}"/>
                </a:ext>
              </a:extLst>
            </p:cNvPr>
            <p:cNvSpPr/>
            <p:nvPr/>
          </p:nvSpPr>
          <p:spPr>
            <a:xfrm>
              <a:off x="2096372" y="4009428"/>
              <a:ext cx="7767263" cy="707886"/>
            </a:xfrm>
            <a:prstGeom prst="rect">
              <a:avLst/>
            </a:prstGeom>
            <a:solidFill>
              <a:schemeClr val="bg1"/>
            </a:solidFill>
          </p:spPr>
          <p:txBody>
            <a:bodyPr wrap="none">
              <a:spAutoFit/>
            </a:bodyPr>
            <a:lstStyle/>
            <a:p>
              <a:r>
                <a:rPr lang="en-GB" sz="4000" dirty="0">
                  <a:solidFill>
                    <a:srgbClr val="FF0000"/>
                  </a:solidFill>
                </a:rPr>
                <a:t>7,677,876</a:t>
              </a:r>
              <a:r>
                <a:rPr lang="en-GB" sz="4000" dirty="0"/>
                <a:t> gene-to-PMID relationships</a:t>
              </a:r>
              <a:endParaRPr lang="en-US" sz="4000" dirty="0"/>
            </a:p>
          </p:txBody>
        </p:sp>
        <p:sp>
          <p:nvSpPr>
            <p:cNvPr id="24" name="Rectangle 23">
              <a:extLst>
                <a:ext uri="{FF2B5EF4-FFF2-40B4-BE49-F238E27FC236}">
                  <a16:creationId xmlns:a16="http://schemas.microsoft.com/office/drawing/2014/main" id="{0D07764F-5570-46A9-8468-2C8EAAF065D5}"/>
                </a:ext>
              </a:extLst>
            </p:cNvPr>
            <p:cNvSpPr/>
            <p:nvPr/>
          </p:nvSpPr>
          <p:spPr>
            <a:xfrm>
              <a:off x="1866582" y="5113825"/>
              <a:ext cx="8448255" cy="707886"/>
            </a:xfrm>
            <a:prstGeom prst="rect">
              <a:avLst/>
            </a:prstGeom>
            <a:solidFill>
              <a:schemeClr val="bg1"/>
            </a:solidFill>
          </p:spPr>
          <p:txBody>
            <a:bodyPr wrap="none">
              <a:spAutoFit/>
            </a:bodyPr>
            <a:lstStyle/>
            <a:p>
              <a:r>
                <a:rPr lang="en-GB" sz="4000" dirty="0">
                  <a:solidFill>
                    <a:srgbClr val="FF0000"/>
                  </a:solidFill>
                </a:rPr>
                <a:t>96,363,098</a:t>
              </a:r>
              <a:r>
                <a:rPr lang="en-GB" sz="4000" dirty="0"/>
                <a:t> predication-to-PMID citations</a:t>
              </a:r>
              <a:endParaRPr lang="en-US" sz="4000" dirty="0"/>
            </a:p>
          </p:txBody>
        </p:sp>
      </p:grpSp>
      <p:sp>
        <p:nvSpPr>
          <p:cNvPr id="13" name="Rectangle 12">
            <a:extLst>
              <a:ext uri="{FF2B5EF4-FFF2-40B4-BE49-F238E27FC236}">
                <a16:creationId xmlns:a16="http://schemas.microsoft.com/office/drawing/2014/main" id="{153DF977-5AA1-4E69-8740-6CEA9C5FEC33}"/>
              </a:ext>
            </a:extLst>
          </p:cNvPr>
          <p:cNvSpPr/>
          <p:nvPr/>
        </p:nvSpPr>
        <p:spPr>
          <a:xfrm>
            <a:off x="7450660" y="6449534"/>
            <a:ext cx="3668409" cy="276999"/>
          </a:xfrm>
          <a:prstGeom prst="rect">
            <a:avLst/>
          </a:prstGeom>
        </p:spPr>
        <p:txBody>
          <a:bodyPr wrap="square">
            <a:spAutoFit/>
          </a:bodyPr>
          <a:lstStyle/>
          <a:p>
            <a:pPr>
              <a:spcBef>
                <a:spcPts val="600"/>
              </a:spcBef>
            </a:pPr>
            <a:r>
              <a:rPr lang="en-US" sz="1200" dirty="0"/>
              <a:t>Yue et al. BEERE:, Nucleic Acids Research, 2019</a:t>
            </a:r>
          </a:p>
        </p:txBody>
      </p:sp>
      <p:grpSp>
        <p:nvGrpSpPr>
          <p:cNvPr id="33" name="Group 32">
            <a:extLst>
              <a:ext uri="{FF2B5EF4-FFF2-40B4-BE49-F238E27FC236}">
                <a16:creationId xmlns:a16="http://schemas.microsoft.com/office/drawing/2014/main" id="{2B91D70E-DC75-4789-B34A-AF35778E2F3C}"/>
              </a:ext>
            </a:extLst>
          </p:cNvPr>
          <p:cNvGrpSpPr/>
          <p:nvPr/>
        </p:nvGrpSpPr>
        <p:grpSpPr>
          <a:xfrm>
            <a:off x="884728" y="1815230"/>
            <a:ext cx="10515601" cy="4446897"/>
            <a:chOff x="865156" y="1886975"/>
            <a:chExt cx="10515601" cy="4446897"/>
          </a:xfrm>
        </p:grpSpPr>
        <p:grpSp>
          <p:nvGrpSpPr>
            <p:cNvPr id="31" name="Group 30">
              <a:extLst>
                <a:ext uri="{FF2B5EF4-FFF2-40B4-BE49-F238E27FC236}">
                  <a16:creationId xmlns:a16="http://schemas.microsoft.com/office/drawing/2014/main" id="{EF47A968-C386-4D22-8566-343F4DF48637}"/>
                </a:ext>
              </a:extLst>
            </p:cNvPr>
            <p:cNvGrpSpPr/>
            <p:nvPr/>
          </p:nvGrpSpPr>
          <p:grpSpPr>
            <a:xfrm>
              <a:off x="865156" y="2274617"/>
              <a:ext cx="10515601" cy="4059255"/>
              <a:chOff x="364141" y="7614308"/>
              <a:chExt cx="10515601" cy="4059255"/>
            </a:xfrm>
          </p:grpSpPr>
          <p:sp>
            <p:nvSpPr>
              <p:cNvPr id="30" name="Rectangle 29">
                <a:extLst>
                  <a:ext uri="{FF2B5EF4-FFF2-40B4-BE49-F238E27FC236}">
                    <a16:creationId xmlns:a16="http://schemas.microsoft.com/office/drawing/2014/main" id="{140DEC7C-862D-4186-AD86-475FD08974C9}"/>
                  </a:ext>
                </a:extLst>
              </p:cNvPr>
              <p:cNvSpPr/>
              <p:nvPr/>
            </p:nvSpPr>
            <p:spPr>
              <a:xfrm>
                <a:off x="364141" y="7614308"/>
                <a:ext cx="10515601" cy="4059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Content Placeholder 4">
                <a:extLst>
                  <a:ext uri="{FF2B5EF4-FFF2-40B4-BE49-F238E27FC236}">
                    <a16:creationId xmlns:a16="http://schemas.microsoft.com/office/drawing/2014/main" id="{AD891F24-DB31-4939-ADEA-E2465348C641}"/>
                  </a:ext>
                </a:extLst>
              </p:cNvPr>
              <p:cNvPicPr>
                <a:picLocks noChangeAspect="1"/>
              </p:cNvPicPr>
              <p:nvPr/>
            </p:nvPicPr>
            <p:blipFill>
              <a:blip r:embed="rId8"/>
              <a:stretch>
                <a:fillRect/>
              </a:stretch>
            </p:blipFill>
            <p:spPr>
              <a:xfrm>
                <a:off x="5443971" y="7678235"/>
                <a:ext cx="5351950" cy="3995328"/>
              </a:xfrm>
              <a:prstGeom prst="rect">
                <a:avLst/>
              </a:prstGeom>
            </p:spPr>
          </p:pic>
          <p:pic>
            <p:nvPicPr>
              <p:cNvPr id="27" name="Picture 26">
                <a:extLst>
                  <a:ext uri="{FF2B5EF4-FFF2-40B4-BE49-F238E27FC236}">
                    <a16:creationId xmlns:a16="http://schemas.microsoft.com/office/drawing/2014/main" id="{7A3D2FF6-FF78-456D-B8A9-33E70AC39998}"/>
                  </a:ext>
                </a:extLst>
              </p:cNvPr>
              <p:cNvPicPr>
                <a:picLocks noChangeAspect="1"/>
              </p:cNvPicPr>
              <p:nvPr/>
            </p:nvPicPr>
            <p:blipFill>
              <a:blip r:embed="rId9"/>
              <a:stretch>
                <a:fillRect/>
              </a:stretch>
            </p:blipFill>
            <p:spPr>
              <a:xfrm>
                <a:off x="1435754" y="7725336"/>
                <a:ext cx="2220228" cy="828272"/>
              </a:xfrm>
              <a:prstGeom prst="rect">
                <a:avLst/>
              </a:prstGeom>
            </p:spPr>
          </p:pic>
          <p:pic>
            <p:nvPicPr>
              <p:cNvPr id="28" name="Picture 27">
                <a:extLst>
                  <a:ext uri="{FF2B5EF4-FFF2-40B4-BE49-F238E27FC236}">
                    <a16:creationId xmlns:a16="http://schemas.microsoft.com/office/drawing/2014/main" id="{06EAB489-D3D4-4C7E-8D46-2D963BDA2E96}"/>
                  </a:ext>
                </a:extLst>
              </p:cNvPr>
              <p:cNvPicPr>
                <a:picLocks noChangeAspect="1"/>
              </p:cNvPicPr>
              <p:nvPr/>
            </p:nvPicPr>
            <p:blipFill>
              <a:blip r:embed="rId10"/>
              <a:stretch>
                <a:fillRect/>
              </a:stretch>
            </p:blipFill>
            <p:spPr>
              <a:xfrm>
                <a:off x="595349" y="8489759"/>
                <a:ext cx="4421204" cy="3020770"/>
              </a:xfrm>
              <a:prstGeom prst="rect">
                <a:avLst/>
              </a:prstGeom>
            </p:spPr>
          </p:pic>
          <p:sp>
            <p:nvSpPr>
              <p:cNvPr id="29" name="Speech Bubble: Rectangle 28">
                <a:extLst>
                  <a:ext uri="{FF2B5EF4-FFF2-40B4-BE49-F238E27FC236}">
                    <a16:creationId xmlns:a16="http://schemas.microsoft.com/office/drawing/2014/main" id="{923C9CF8-FC0F-440F-BD71-D2BA8A9D1EAD}"/>
                  </a:ext>
                </a:extLst>
              </p:cNvPr>
              <p:cNvSpPr/>
              <p:nvPr/>
            </p:nvSpPr>
            <p:spPr>
              <a:xfrm>
                <a:off x="470020" y="7663193"/>
                <a:ext cx="4671862" cy="4000301"/>
              </a:xfrm>
              <a:prstGeom prst="wedgeRectCallout">
                <a:avLst>
                  <a:gd name="adj1" fmla="val 52498"/>
                  <a:gd name="adj2" fmla="val -3163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B974A356-F609-4FCA-AA9C-9B1BB09143DB}"/>
                </a:ext>
              </a:extLst>
            </p:cNvPr>
            <p:cNvSpPr/>
            <p:nvPr/>
          </p:nvSpPr>
          <p:spPr>
            <a:xfrm>
              <a:off x="929725" y="1886975"/>
              <a:ext cx="7253909" cy="461665"/>
            </a:xfrm>
            <a:prstGeom prst="rect">
              <a:avLst/>
            </a:prstGeom>
          </p:spPr>
          <p:txBody>
            <a:bodyPr wrap="none">
              <a:spAutoFit/>
            </a:bodyPr>
            <a:lstStyle/>
            <a:p>
              <a:pPr lvl="1"/>
              <a:r>
                <a:rPr lang="en-US" altLang="zh-CN" sz="2400" dirty="0">
                  <a:solidFill>
                    <a:srgbClr val="FF5050"/>
                  </a:solidFill>
                  <a:latin typeface="Arial" panose="020B0604020202020204" pitchFamily="34" charset="0"/>
                  <a:cs typeface="Arial" panose="020B0604020202020204" pitchFamily="34" charset="0"/>
                </a:rPr>
                <a:t>Conjunction analysis: Glioblastoma (GBM) study</a:t>
              </a:r>
              <a:endParaRPr lang="en-US" sz="2400" dirty="0">
                <a:solidFill>
                  <a:srgbClr val="FF505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77815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55B56-691B-4457-836A-84E3FF6AC4DE}"/>
              </a:ext>
            </a:extLst>
          </p:cNvPr>
          <p:cNvSpPr>
            <a:spLocks noGrp="1"/>
          </p:cNvSpPr>
          <p:nvPr>
            <p:ph type="title"/>
          </p:nvPr>
        </p:nvSpPr>
        <p:spPr/>
        <p:txBody>
          <a:bodyPr/>
          <a:lstStyle/>
          <a:p>
            <a:r>
              <a:rPr lang="en-US" dirty="0">
                <a:latin typeface="Corbel" panose="020B0503020204020204" pitchFamily="34" charset="0"/>
              </a:rPr>
              <a:t>Overview of the GBM TCGA data exploration</a:t>
            </a:r>
          </a:p>
        </p:txBody>
      </p:sp>
      <p:sp>
        <p:nvSpPr>
          <p:cNvPr id="3" name="Content Placeholder 2">
            <a:extLst>
              <a:ext uri="{FF2B5EF4-FFF2-40B4-BE49-F238E27FC236}">
                <a16:creationId xmlns:a16="http://schemas.microsoft.com/office/drawing/2014/main" id="{21C1E054-B264-4EF3-8DE7-2906904F273C}"/>
              </a:ext>
            </a:extLst>
          </p:cNvPr>
          <p:cNvSpPr>
            <a:spLocks noGrp="1"/>
          </p:cNvSpPr>
          <p:nvPr>
            <p:ph idx="1"/>
          </p:nvPr>
        </p:nvSpPr>
        <p:spPr/>
        <p:txBody>
          <a:bodyPr/>
          <a:lstStyle/>
          <a:p>
            <a:endParaRPr lang="en-US"/>
          </a:p>
        </p:txBody>
      </p:sp>
      <p:pic>
        <p:nvPicPr>
          <p:cNvPr id="5" name="Picture 2">
            <a:extLst>
              <a:ext uri="{FF2B5EF4-FFF2-40B4-BE49-F238E27FC236}">
                <a16:creationId xmlns:a16="http://schemas.microsoft.com/office/drawing/2014/main" id="{1B1718AE-8093-49E9-AFF3-B9F339F4E0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8391"/>
          <a:stretch/>
        </p:blipFill>
        <p:spPr bwMode="auto">
          <a:xfrm>
            <a:off x="940536" y="1825625"/>
            <a:ext cx="9371498" cy="39497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E38A7C4-21FA-423B-B7EC-ACFE5C8067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1"/>
          <a:stretch/>
        </p:blipFill>
        <p:spPr bwMode="auto">
          <a:xfrm>
            <a:off x="741452" y="6669234"/>
            <a:ext cx="9371498" cy="5496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7A3E91A-520D-436B-B022-66DCC73C3124}"/>
              </a:ext>
            </a:extLst>
          </p:cNvPr>
          <p:cNvSpPr/>
          <p:nvPr/>
        </p:nvSpPr>
        <p:spPr>
          <a:xfrm>
            <a:off x="6764800" y="6453791"/>
            <a:ext cx="5630400" cy="430887"/>
          </a:xfrm>
          <a:prstGeom prst="rect">
            <a:avLst/>
          </a:prstGeom>
        </p:spPr>
        <p:txBody>
          <a:bodyPr wrap="square">
            <a:spAutoFit/>
          </a:bodyPr>
          <a:lstStyle/>
          <a:p>
            <a:pPr>
              <a:spcBef>
                <a:spcPts val="600"/>
              </a:spcBef>
            </a:pPr>
            <a:r>
              <a:rPr lang="en-US" sz="1100" dirty="0"/>
              <a:t>Yue et al. Cancer patient stratification and molecular mechanism identification using patient </a:t>
            </a:r>
            <a:r>
              <a:rPr lang="en-US" sz="1100" dirty="0" err="1"/>
              <a:t>clinotypes</a:t>
            </a:r>
            <a:r>
              <a:rPr lang="en-US" sz="1100" dirty="0"/>
              <a:t> and transcriptomics embeddings, ECCB 2022</a:t>
            </a:r>
          </a:p>
        </p:txBody>
      </p:sp>
    </p:spTree>
    <p:extLst>
      <p:ext uri="{BB962C8B-B14F-4D97-AF65-F5344CB8AC3E}">
        <p14:creationId xmlns:p14="http://schemas.microsoft.com/office/powerpoint/2010/main" val="176864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6105</TotalTime>
  <Words>3078</Words>
  <Application>Microsoft Office PowerPoint</Application>
  <PresentationFormat>Widescreen</PresentationFormat>
  <Paragraphs>528</Paragraphs>
  <Slides>37</Slides>
  <Notes>21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9" baseType="lpstr">
      <vt:lpstr>-apple-system</vt:lpstr>
      <vt:lpstr>Arial Unicode MS</vt:lpstr>
      <vt:lpstr>Arial</vt:lpstr>
      <vt:lpstr>Calibri</vt:lpstr>
      <vt:lpstr>Calibri Light</vt:lpstr>
      <vt:lpstr>Cambria Math</vt:lpstr>
      <vt:lpstr>Corbel</vt:lpstr>
      <vt:lpstr>Lucida Sans Unicode</vt:lpstr>
      <vt:lpstr>Source Sans Pro</vt:lpstr>
      <vt:lpstr>Times New Roman</vt:lpstr>
      <vt:lpstr>office theme</vt:lpstr>
      <vt:lpstr>Worksheet</vt:lpstr>
      <vt:lpstr>Patient stratification and molecular mechanism identification using patient clinotypes and transcriptomics embeddings</vt:lpstr>
      <vt:lpstr>Molecular mechanism identification using network modeling</vt:lpstr>
      <vt:lpstr>The translational bioinformatics tools and database to advance precision medicine in brain cancer</vt:lpstr>
      <vt:lpstr>1. Statistical Enrichment Analysis of Samples (SEAS) </vt:lpstr>
      <vt:lpstr>2. PAGER – a database of curated Pathways, Annotated lists and Gene signatures</vt:lpstr>
      <vt:lpstr>3. Developing Gene Prioritization Algorithm in Network Analysis</vt:lpstr>
      <vt:lpstr>4. Developing Gene-gene Interactions Prioritization Algorithm in Network Analysis</vt:lpstr>
      <vt:lpstr>5. Developing Semantic Network of Biomedical Entities using BEERE</vt:lpstr>
      <vt:lpstr>Overview of the GBM TCGA data exploration</vt:lpstr>
      <vt:lpstr>Gene fusion</vt:lpstr>
      <vt:lpstr>PowerPoint Presentation</vt:lpstr>
      <vt:lpstr>PowerPoint Presentation</vt:lpstr>
      <vt:lpstr>PowerPoint Presentation</vt:lpstr>
      <vt:lpstr>PowerPoint Presentation</vt:lpstr>
      <vt:lpstr>GETC candidates</vt:lpstr>
      <vt:lpstr>Stratification of the molecular subtype specific survival sub-cohorts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A Distance-bounded Energy-field Minimization Algorithm to Model the Layout of Biomolecular Networks –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Yue, Zongliang</cp:lastModifiedBy>
  <cp:revision>43</cp:revision>
  <dcterms:created xsi:type="dcterms:W3CDTF">2022-07-19T21:06:40Z</dcterms:created>
  <dcterms:modified xsi:type="dcterms:W3CDTF">2022-08-07T04:15:33Z</dcterms:modified>
</cp:coreProperties>
</file>